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127.jpg" ContentType="image/png"/>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media/image161.jpg" ContentType="image/png"/>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57" r:id="rId2"/>
    <p:sldId id="258" r:id="rId3"/>
    <p:sldId id="259" r:id="rId4"/>
    <p:sldId id="260" r:id="rId5"/>
    <p:sldId id="261" r:id="rId6"/>
    <p:sldId id="264" r:id="rId7"/>
    <p:sldId id="265" r:id="rId8"/>
    <p:sldId id="266" r:id="rId9"/>
    <p:sldId id="267" r:id="rId10"/>
    <p:sldId id="268" r:id="rId11"/>
    <p:sldId id="270" r:id="rId12"/>
    <p:sldId id="291" r:id="rId13"/>
    <p:sldId id="269" r:id="rId14"/>
    <p:sldId id="288" r:id="rId15"/>
    <p:sldId id="315" r:id="rId16"/>
    <p:sldId id="272" r:id="rId17"/>
    <p:sldId id="274" r:id="rId18"/>
    <p:sldId id="273" r:id="rId19"/>
    <p:sldId id="275" r:id="rId20"/>
    <p:sldId id="276" r:id="rId21"/>
    <p:sldId id="271" r:id="rId22"/>
    <p:sldId id="316" r:id="rId23"/>
    <p:sldId id="295" r:id="rId24"/>
    <p:sldId id="294" r:id="rId25"/>
    <p:sldId id="292" r:id="rId26"/>
    <p:sldId id="293" r:id="rId27"/>
    <p:sldId id="296" r:id="rId28"/>
    <p:sldId id="297" r:id="rId29"/>
    <p:sldId id="298" r:id="rId30"/>
    <p:sldId id="300" r:id="rId31"/>
    <p:sldId id="299" r:id="rId32"/>
    <p:sldId id="301" r:id="rId33"/>
    <p:sldId id="277" r:id="rId34"/>
    <p:sldId id="280" r:id="rId35"/>
    <p:sldId id="302" r:id="rId36"/>
    <p:sldId id="303" r:id="rId37"/>
    <p:sldId id="282" r:id="rId38"/>
    <p:sldId id="283" r:id="rId39"/>
    <p:sldId id="317" r:id="rId40"/>
    <p:sldId id="318" r:id="rId41"/>
    <p:sldId id="319" r:id="rId42"/>
    <p:sldId id="320" r:id="rId43"/>
    <p:sldId id="331" r:id="rId44"/>
    <p:sldId id="333" r:id="rId45"/>
    <p:sldId id="321" r:id="rId46"/>
    <p:sldId id="322" r:id="rId47"/>
    <p:sldId id="323" r:id="rId48"/>
    <p:sldId id="324" r:id="rId49"/>
    <p:sldId id="325" r:id="rId50"/>
    <p:sldId id="326" r:id="rId51"/>
    <p:sldId id="327" r:id="rId52"/>
    <p:sldId id="328" r:id="rId53"/>
    <p:sldId id="330" r:id="rId54"/>
    <p:sldId id="329" r:id="rId55"/>
    <p:sldId id="263" r:id="rId56"/>
    <p:sldId id="305" r:id="rId57"/>
    <p:sldId id="307" r:id="rId58"/>
    <p:sldId id="306" r:id="rId59"/>
    <p:sldId id="334" r:id="rId60"/>
    <p:sldId id="335" r:id="rId61"/>
    <p:sldId id="338" r:id="rId62"/>
    <p:sldId id="336" r:id="rId63"/>
    <p:sldId id="337" r:id="rId64"/>
    <p:sldId id="308" r:id="rId65"/>
    <p:sldId id="309" r:id="rId66"/>
    <p:sldId id="310" r:id="rId67"/>
    <p:sldId id="313" r:id="rId68"/>
    <p:sldId id="314" r:id="rId69"/>
    <p:sldId id="332" r:id="rId7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2E8B08-057F-441A-BD89-2A883424869C}" v="35" dt="2017-09-28T17:34:21.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72861" autoAdjust="0"/>
  </p:normalViewPr>
  <p:slideViewPr>
    <p:cSldViewPr snapToGrid="0">
      <p:cViewPr varScale="1">
        <p:scale>
          <a:sx n="76" d="100"/>
          <a:sy n="76" d="100"/>
        </p:scale>
        <p:origin x="72" y="540"/>
      </p:cViewPr>
      <p:guideLst/>
    </p:cSldViewPr>
  </p:slideViewPr>
  <p:notesTextViewPr>
    <p:cViewPr>
      <p:scale>
        <a:sx n="1" d="1"/>
        <a:sy n="1" d="1"/>
      </p:scale>
      <p:origin x="0" y="0"/>
    </p:cViewPr>
  </p:notesTextViewPr>
  <p:notesViewPr>
    <p:cSldViewPr snapToGrid="0">
      <p:cViewPr varScale="1">
        <p:scale>
          <a:sx n="76" d="100"/>
          <a:sy n="76" d="100"/>
        </p:scale>
        <p:origin x="2632" y="5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1965F7-AB02-492F-8B70-5B38AF7E37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a:extLst>
              <a:ext uri="{FF2B5EF4-FFF2-40B4-BE49-F238E27FC236}">
                <a16:creationId xmlns:a16="http://schemas.microsoft.com/office/drawing/2014/main" id="{C7E0A87F-CA03-4F83-B0B0-46B164D485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732BEF-1DD6-4EDB-AA5C-FCA58692F818}" type="datetimeFigureOut">
              <a:rPr lang="es-ES" smtClean="0"/>
              <a:t>03/10/2017</a:t>
            </a:fld>
            <a:endParaRPr lang="es-ES"/>
          </a:p>
        </p:txBody>
      </p:sp>
      <p:sp>
        <p:nvSpPr>
          <p:cNvPr id="4" name="Footer Placeholder 3">
            <a:extLst>
              <a:ext uri="{FF2B5EF4-FFF2-40B4-BE49-F238E27FC236}">
                <a16:creationId xmlns:a16="http://schemas.microsoft.com/office/drawing/2014/main" id="{2376D4A7-4450-4247-A2E8-3A2951E80E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a:extLst>
              <a:ext uri="{FF2B5EF4-FFF2-40B4-BE49-F238E27FC236}">
                <a16:creationId xmlns:a16="http://schemas.microsoft.com/office/drawing/2014/main" id="{A40128AE-FEC8-4861-B795-6EEF903B0E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E9AE19-F384-43D6-A1C1-F44CB01F7754}" type="slidenum">
              <a:rPr lang="es-ES" smtClean="0"/>
              <a:t>‹#›</a:t>
            </a:fld>
            <a:endParaRPr lang="es-ES"/>
          </a:p>
        </p:txBody>
      </p:sp>
    </p:spTree>
    <p:extLst>
      <p:ext uri="{BB962C8B-B14F-4D97-AF65-F5344CB8AC3E}">
        <p14:creationId xmlns:p14="http://schemas.microsoft.com/office/powerpoint/2010/main" val="39308393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26T14:53:54.495"/>
    </inkml:context>
    <inkml:brush xml:id="br0">
      <inkml:brushProperty name="width" value="0.06667" units="cm"/>
      <inkml:brushProperty name="height" value="0.06667" units="cm"/>
    </inkml:brush>
  </inkml:definitions>
  <inkml:trace contextRef="#ctx0" brushRef="#br0">10483 5361 128,'-21'-24'0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23032B-A028-4025-8AE0-33EE658DC9E2}" type="datetimeFigureOut">
              <a:rPr lang="es-ES" smtClean="0"/>
              <a:t>03/10/2017</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E9F985-A916-4F02-84C4-7C975D8E7F37}" type="slidenum">
              <a:rPr lang="es-ES" smtClean="0"/>
              <a:t>‹#›</a:t>
            </a:fld>
            <a:endParaRPr lang="es-ES"/>
          </a:p>
        </p:txBody>
      </p:sp>
    </p:spTree>
    <p:extLst>
      <p:ext uri="{BB962C8B-B14F-4D97-AF65-F5344CB8AC3E}">
        <p14:creationId xmlns:p14="http://schemas.microsoft.com/office/powerpoint/2010/main" val="326080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s.wikipedia.org/wiki/GPIO" TargetMode="External"/><Relationship Id="rId3" Type="http://schemas.openxmlformats.org/officeDocument/2006/relationships/hyperlink" Target="https://es.wikipedia.org/wiki/Wi-Fi" TargetMode="External"/><Relationship Id="rId7" Type="http://schemas.openxmlformats.org/officeDocument/2006/relationships/hyperlink" Target="https://es.wikipedia.org/wiki/Wi-Fi_Protected_Acces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s.wikipedia.org/wiki/Wired_Equivalent_Privacy" TargetMode="External"/><Relationship Id="rId5" Type="http://schemas.openxmlformats.org/officeDocument/2006/relationships/hyperlink" Target="https://es.wikipedia.org/wiki/ESP8266#cite_note-1" TargetMode="External"/><Relationship Id="rId4" Type="http://schemas.openxmlformats.org/officeDocument/2006/relationships/hyperlink" Target="https://es.wikipedia.org/wiki/Microcontrolador" TargetMode="External"/><Relationship Id="rId9" Type="http://schemas.openxmlformats.org/officeDocument/2006/relationships/hyperlink" Target="https://es.wikipedia.org/wiki/Puerto_seri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5813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Esto no me suele funcionar…</a:t>
            </a:r>
          </a:p>
          <a:p>
            <a:endParaRPr lang="es-ES" dirty="0"/>
          </a:p>
          <a:p>
            <a:r>
              <a:rPr lang="es-ES" dirty="0"/>
              <a:t>Así que miré en </a:t>
            </a:r>
            <a:r>
              <a:rPr lang="es-ES" dirty="0" err="1"/>
              <a:t>amazon</a:t>
            </a:r>
            <a:r>
              <a:rPr lang="es-ES" dirty="0"/>
              <a:t> a ver si puedo comprar ese nuevo poder telepático…</a:t>
            </a:r>
          </a:p>
        </p:txBody>
      </p:sp>
      <p:sp>
        <p:nvSpPr>
          <p:cNvPr id="4" name="Slide Number Placeholder 3"/>
          <p:cNvSpPr>
            <a:spLocks noGrp="1"/>
          </p:cNvSpPr>
          <p:nvPr>
            <p:ph type="sldNum" sz="quarter" idx="10"/>
          </p:nvPr>
        </p:nvSpPr>
        <p:spPr/>
        <p:txBody>
          <a:bodyPr/>
          <a:lstStyle/>
          <a:p>
            <a:fld id="{1BE9F985-A916-4F02-84C4-7C975D8E7F37}" type="slidenum">
              <a:rPr lang="es-ES" smtClean="0"/>
              <a:t>10</a:t>
            </a:fld>
            <a:endParaRPr lang="es-ES"/>
          </a:p>
        </p:txBody>
      </p:sp>
    </p:spTree>
    <p:extLst>
      <p:ext uri="{BB962C8B-B14F-4D97-AF65-F5344CB8AC3E}">
        <p14:creationId xmlns:p14="http://schemas.microsoft.com/office/powerpoint/2010/main" val="2029743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 nos terminaban de convencer las soluciones que había en el mercado</a:t>
            </a:r>
          </a:p>
          <a:p>
            <a:r>
              <a:rPr lang="es-ES" dirty="0"/>
              <a:t>(explicar unas cuantas y por </a:t>
            </a:r>
            <a:r>
              <a:rPr lang="es-ES" dirty="0" err="1"/>
              <a:t>uqé</a:t>
            </a:r>
            <a:r>
              <a:rPr lang="es-ES" dirty="0"/>
              <a:t> no nos convencían; precio… comodidad….)</a:t>
            </a:r>
          </a:p>
          <a:p>
            <a:r>
              <a:rPr lang="es-ES" dirty="0"/>
              <a:t>Además, esta bombilla viene con su mando.</a:t>
            </a:r>
          </a:p>
          <a:p>
            <a:r>
              <a:rPr lang="es-ES" dirty="0"/>
              <a:t>Estas dos vienen un pack y es bastante barato, pero viene con un mando cada una.</a:t>
            </a:r>
          </a:p>
          <a:p>
            <a:endParaRPr lang="es-ES" dirty="0"/>
          </a:p>
          <a:p>
            <a:r>
              <a:rPr lang="es-ES" dirty="0"/>
              <a:t>Una tira de leds… del Leroy </a:t>
            </a:r>
            <a:r>
              <a:rPr lang="es-ES" dirty="0" err="1"/>
              <a:t>Merlin</a:t>
            </a:r>
            <a:r>
              <a:rPr lang="es-ES" dirty="0"/>
              <a:t> y su mando correspondiente</a:t>
            </a:r>
          </a:p>
          <a:p>
            <a:r>
              <a:rPr lang="es-ES" dirty="0"/>
              <a:t>En serio…. A mí los mandos se me quedan entre los cojines del sofá.</a:t>
            </a:r>
          </a:p>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11</a:t>
            </a:fld>
            <a:endParaRPr lang="es-ES"/>
          </a:p>
        </p:txBody>
      </p:sp>
    </p:spTree>
    <p:extLst>
      <p:ext uri="{BB962C8B-B14F-4D97-AF65-F5344CB8AC3E}">
        <p14:creationId xmlns:p14="http://schemas.microsoft.com/office/powerpoint/2010/main" val="42650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12</a:t>
            </a:fld>
            <a:endParaRPr lang="es-ES"/>
          </a:p>
        </p:txBody>
      </p:sp>
    </p:spTree>
    <p:extLst>
      <p:ext uri="{BB962C8B-B14F-4D97-AF65-F5344CB8AC3E}">
        <p14:creationId xmlns:p14="http://schemas.microsoft.com/office/powerpoint/2010/main" val="4689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mando “bridge” que controla varias bombillas.</a:t>
            </a:r>
          </a:p>
          <a:p>
            <a:r>
              <a:rPr lang="es-ES" dirty="0"/>
              <a:t>1 solo mando, pero caro, </a:t>
            </a:r>
            <a:r>
              <a:rPr lang="es-ES" dirty="0" err="1"/>
              <a:t>carete</a:t>
            </a:r>
            <a:r>
              <a:rPr lang="es-ES" dirty="0"/>
              <a:t>!</a:t>
            </a:r>
          </a:p>
        </p:txBody>
      </p:sp>
      <p:sp>
        <p:nvSpPr>
          <p:cNvPr id="4" name="Slide Number Placeholder 3"/>
          <p:cNvSpPr>
            <a:spLocks noGrp="1"/>
          </p:cNvSpPr>
          <p:nvPr>
            <p:ph type="sldNum" sz="quarter" idx="10"/>
          </p:nvPr>
        </p:nvSpPr>
        <p:spPr/>
        <p:txBody>
          <a:bodyPr/>
          <a:lstStyle/>
          <a:p>
            <a:fld id="{1BE9F985-A916-4F02-84C4-7C975D8E7F37}" type="slidenum">
              <a:rPr lang="es-ES" smtClean="0"/>
              <a:t>13</a:t>
            </a:fld>
            <a:endParaRPr lang="es-ES"/>
          </a:p>
        </p:txBody>
      </p:sp>
    </p:spTree>
    <p:extLst>
      <p:ext uri="{BB962C8B-B14F-4D97-AF65-F5344CB8AC3E}">
        <p14:creationId xmlns:p14="http://schemas.microsoft.com/office/powerpoint/2010/main" val="951107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mí gastarme 150€ me desgasta mucha energía….</a:t>
            </a:r>
          </a:p>
          <a:p>
            <a:r>
              <a:rPr lang="es-ES" dirty="0"/>
              <a:t>Me hace sudar y me tensa los músculos… mucho más que levantarme del sofá.</a:t>
            </a:r>
          </a:p>
        </p:txBody>
      </p:sp>
      <p:sp>
        <p:nvSpPr>
          <p:cNvPr id="4" name="Slide Number Placeholder 3"/>
          <p:cNvSpPr>
            <a:spLocks noGrp="1"/>
          </p:cNvSpPr>
          <p:nvPr>
            <p:ph type="sldNum" sz="quarter" idx="10"/>
          </p:nvPr>
        </p:nvSpPr>
        <p:spPr/>
        <p:txBody>
          <a:bodyPr/>
          <a:lstStyle/>
          <a:p>
            <a:fld id="{1BE9F985-A916-4F02-84C4-7C975D8E7F37}" type="slidenum">
              <a:rPr lang="es-ES" smtClean="0"/>
              <a:t>14</a:t>
            </a:fld>
            <a:endParaRPr lang="es-ES"/>
          </a:p>
        </p:txBody>
      </p:sp>
    </p:spTree>
    <p:extLst>
      <p:ext uri="{BB962C8B-B14F-4D97-AF65-F5344CB8AC3E}">
        <p14:creationId xmlns:p14="http://schemas.microsoft.com/office/powerpoint/2010/main" val="3678844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Juliet</a:t>
            </a:r>
          </a:p>
        </p:txBody>
      </p:sp>
      <p:sp>
        <p:nvSpPr>
          <p:cNvPr id="4" name="Slide Number Placeholder 3"/>
          <p:cNvSpPr>
            <a:spLocks noGrp="1"/>
          </p:cNvSpPr>
          <p:nvPr>
            <p:ph type="sldNum" sz="quarter" idx="10"/>
          </p:nvPr>
        </p:nvSpPr>
        <p:spPr/>
        <p:txBody>
          <a:bodyPr/>
          <a:lstStyle/>
          <a:p>
            <a:fld id="{1BE9F985-A916-4F02-84C4-7C975D8E7F37}" type="slidenum">
              <a:rPr lang="es-ES" smtClean="0"/>
              <a:t>15</a:t>
            </a:fld>
            <a:endParaRPr lang="es-ES"/>
          </a:p>
        </p:txBody>
      </p:sp>
    </p:spTree>
    <p:extLst>
      <p:ext uri="{BB962C8B-B14F-4D97-AF65-F5344CB8AC3E}">
        <p14:creationId xmlns:p14="http://schemas.microsoft.com/office/powerpoint/2010/main" val="3888934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dirty="0"/>
              <a:t>El </a:t>
            </a:r>
            <a:r>
              <a:rPr lang="es-ES" b="1" dirty="0"/>
              <a:t>ESP8266</a:t>
            </a:r>
            <a:r>
              <a:rPr lang="es-ES" dirty="0"/>
              <a:t> es un chip de bajo costo </a:t>
            </a:r>
            <a:r>
              <a:rPr lang="es-ES" dirty="0" err="1">
                <a:hlinkClick r:id="rId3" tooltip="Wi-Fi"/>
              </a:rPr>
              <a:t>Wi</a:t>
            </a:r>
            <a:r>
              <a:rPr lang="es-ES" dirty="0">
                <a:hlinkClick r:id="rId3" tooltip="Wi-Fi"/>
              </a:rPr>
              <a:t>-Fi</a:t>
            </a:r>
            <a:r>
              <a:rPr lang="es-ES" dirty="0"/>
              <a:t> con una pila TCP/IP completa y un </a:t>
            </a:r>
            <a:r>
              <a:rPr lang="es-ES" dirty="0">
                <a:hlinkClick r:id="rId4" tooltip="Microcontrolador"/>
              </a:rPr>
              <a:t>microcontrolador</a:t>
            </a:r>
            <a:r>
              <a:rPr lang="es-ES" dirty="0"/>
              <a:t>, fabricado por una empresa en </a:t>
            </a:r>
            <a:r>
              <a:rPr lang="es-ES" dirty="0" err="1"/>
              <a:t>Shanghai</a:t>
            </a:r>
            <a:r>
              <a:rPr lang="es-ES" dirty="0"/>
              <a:t>, China</a:t>
            </a:r>
            <a:r>
              <a:rPr lang="es-ES" baseline="30000" dirty="0">
                <a:hlinkClick r:id="rId5"/>
              </a:rPr>
              <a:t>[1</a:t>
            </a:r>
            <a:endParaRPr lang="es-ES" baseline="30000" dirty="0"/>
          </a:p>
          <a:p>
            <a:pPr rtl="0"/>
            <a:endParaRPr lang="es-E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Wi</a:t>
            </a:r>
            <a:r>
              <a:rPr lang="es-ES" dirty="0"/>
              <a:t>-Fi IEEE 802.11 b/g/n </a:t>
            </a:r>
            <a:r>
              <a:rPr lang="es-ES" dirty="0">
                <a:sym typeface="Wingdings" panose="05000000000000000000" pitchFamily="2" charset="2"/>
              </a:rPr>
              <a:t> </a:t>
            </a:r>
            <a:r>
              <a:rPr lang="es-ES" dirty="0"/>
              <a:t>Soporte de autenticación </a:t>
            </a:r>
            <a:r>
              <a:rPr lang="es-ES" dirty="0">
                <a:hlinkClick r:id="rId6" tooltip="Wired Equivalent Privacy"/>
              </a:rPr>
              <a:t>WEP</a:t>
            </a:r>
            <a:r>
              <a:rPr lang="es-ES" dirty="0"/>
              <a:t> y </a:t>
            </a:r>
            <a:r>
              <a:rPr lang="es-ES" dirty="0">
                <a:hlinkClick r:id="rId7" tooltip="Wi-Fi Protected Access"/>
              </a:rPr>
              <a:t>WPA/WPA2</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16 pines </a:t>
            </a:r>
            <a:r>
              <a:rPr lang="es-ES" dirty="0">
                <a:hlinkClick r:id="rId8" tooltip="GPIO"/>
              </a:rPr>
              <a:t>GPIO</a:t>
            </a:r>
            <a:r>
              <a:rPr lang="es-ES" dirty="0"/>
              <a:t>  (Entradas/Salidas de propósito general) //se puede controlar por el programador en tiempo de ejecución, tanto los datos que salen como los que entran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Pines UART </a:t>
            </a:r>
            <a:r>
              <a:rPr lang="es-ES" dirty="0">
                <a:sym typeface="Wingdings" panose="05000000000000000000" pitchFamily="2" charset="2"/>
              </a:rPr>
              <a:t> </a:t>
            </a:r>
            <a:r>
              <a:rPr lang="es-ES" i="1" dirty="0"/>
              <a:t>Universal </a:t>
            </a:r>
            <a:r>
              <a:rPr lang="es-ES" i="1" dirty="0" err="1"/>
              <a:t>Asynchronous</a:t>
            </a:r>
            <a:r>
              <a:rPr lang="es-ES" i="1" dirty="0"/>
              <a:t> Receiver-</a:t>
            </a:r>
            <a:r>
              <a:rPr lang="es-ES" i="1" dirty="0" err="1"/>
              <a:t>Transmitter</a:t>
            </a:r>
            <a:r>
              <a:rPr lang="es-ES" dirty="0"/>
              <a:t>, en español: </a:t>
            </a:r>
            <a:r>
              <a:rPr lang="es-ES" b="1" dirty="0"/>
              <a:t>Transmisor-Receptor Asíncrono Universal</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ym typeface="Wingdings" panose="05000000000000000000" pitchFamily="2" charset="2"/>
              </a:rPr>
              <a:t> </a:t>
            </a:r>
            <a:r>
              <a:rPr lang="es-ES" dirty="0"/>
              <a:t>es el dispositivo que controla los </a:t>
            </a:r>
            <a:r>
              <a:rPr lang="es-ES" dirty="0">
                <a:hlinkClick r:id="rId9" tooltip="Puerto serie"/>
              </a:rPr>
              <a:t>puertos</a:t>
            </a:r>
            <a:r>
              <a:rPr lang="es-ES" dirty="0"/>
              <a:t> y dispositivos serie.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Mencionar</a:t>
            </a:r>
            <a:r>
              <a:rPr lang="en-US" dirty="0"/>
              <a:t> N</a:t>
            </a:r>
            <a:r>
              <a:rPr lang="es-ES" dirty="0" err="1"/>
              <a:t>odeMCU</a:t>
            </a:r>
            <a:r>
              <a:rPr lang="es-ES" dirty="0"/>
              <a:t>: placa de desarrollo, para cuando estamos desarrollando, poder conectar un </a:t>
            </a:r>
            <a:r>
              <a:rPr lang="es-ES" dirty="0" err="1"/>
              <a:t>esp</a:t>
            </a:r>
            <a:r>
              <a:rPr lang="es-ES" dirty="0"/>
              <a:t> al ordenador.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rtl="0"/>
            <a:endParaRPr lang="es-ES" dirty="0"/>
          </a:p>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16</a:t>
            </a:fld>
            <a:endParaRPr lang="es-ES"/>
          </a:p>
        </p:txBody>
      </p:sp>
    </p:spTree>
    <p:extLst>
      <p:ext uri="{BB962C8B-B14F-4D97-AF65-F5344CB8AC3E}">
        <p14:creationId xmlns:p14="http://schemas.microsoft.com/office/powerpoint/2010/main" val="908685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17</a:t>
            </a:fld>
            <a:endParaRPr lang="es-ES"/>
          </a:p>
        </p:txBody>
      </p:sp>
    </p:spTree>
    <p:extLst>
      <p:ext uri="{BB962C8B-B14F-4D97-AF65-F5344CB8AC3E}">
        <p14:creationId xmlns:p14="http://schemas.microsoft.com/office/powerpoint/2010/main" val="1207030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18</a:t>
            </a:fld>
            <a:endParaRPr lang="es-ES"/>
          </a:p>
        </p:txBody>
      </p:sp>
    </p:spTree>
    <p:extLst>
      <p:ext uri="{BB962C8B-B14F-4D97-AF65-F5344CB8AC3E}">
        <p14:creationId xmlns:p14="http://schemas.microsoft.com/office/powerpoint/2010/main" val="3225045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kern="1200" dirty="0">
                <a:solidFill>
                  <a:schemeClr val="tx1"/>
                </a:solidFill>
                <a:effectLst/>
                <a:latin typeface="+mn-lt"/>
                <a:ea typeface="+mn-ea"/>
                <a:cs typeface="+mn-cs"/>
              </a:rPr>
              <a:t>Dispositivo electromagnético que, estimulado por una corriente eléctrica muy débil, abre o cierra un circuito en el cual se disipa una potencia mayor que en el circuito estimulador.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Funciona como un interruptor controlado por un circuito eléctrico </a:t>
            </a:r>
            <a:endParaRPr lang="es-ES" sz="1200" b="0" kern="1200" dirty="0">
              <a:solidFill>
                <a:schemeClr val="tx1"/>
              </a:solidFill>
              <a:effectLst/>
              <a:latin typeface="+mn-lt"/>
              <a:ea typeface="+mn-ea"/>
              <a:cs typeface="+mn-cs"/>
            </a:endParaRPr>
          </a:p>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19</a:t>
            </a:fld>
            <a:endParaRPr lang="es-ES"/>
          </a:p>
        </p:txBody>
      </p:sp>
    </p:spTree>
    <p:extLst>
      <p:ext uri="{BB962C8B-B14F-4D97-AF65-F5344CB8AC3E}">
        <p14:creationId xmlns:p14="http://schemas.microsoft.com/office/powerpoint/2010/main" val="2132011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2</a:t>
            </a:fld>
            <a:endParaRPr lang="es-ES"/>
          </a:p>
        </p:txBody>
      </p:sp>
    </p:spTree>
    <p:extLst>
      <p:ext uri="{BB962C8B-B14F-4D97-AF65-F5344CB8AC3E}">
        <p14:creationId xmlns:p14="http://schemas.microsoft.com/office/powerpoint/2010/main" val="4001043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Pues parece tan sencillo.</a:t>
            </a:r>
          </a:p>
          <a:p>
            <a:r>
              <a:rPr lang="es-ES" dirty="0"/>
              <a:t>Conectamos nuestra placa a la </a:t>
            </a:r>
            <a:r>
              <a:rPr lang="es-ES" dirty="0" err="1"/>
              <a:t>WiFi</a:t>
            </a:r>
            <a:r>
              <a:rPr lang="es-ES" dirty="0"/>
              <a:t>, y hacemos un programita que recoja una señal y que abra o cierre el circuito mediante el relé. Ese circuito será al que está conectada la bombilla.</a:t>
            </a:r>
          </a:p>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20</a:t>
            </a:fld>
            <a:endParaRPr lang="es-ES"/>
          </a:p>
        </p:txBody>
      </p:sp>
    </p:spTree>
    <p:extLst>
      <p:ext uri="{BB962C8B-B14F-4D97-AF65-F5344CB8AC3E}">
        <p14:creationId xmlns:p14="http://schemas.microsoft.com/office/powerpoint/2010/main" val="3275066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a:t>
            </a:r>
            <a:r>
              <a:rPr lang="es-ES" dirty="0" err="1"/>
              <a:t>Itead</a:t>
            </a:r>
            <a:r>
              <a:rPr lang="es-ES" dirty="0"/>
              <a:t> SONOFF es un interruptor inteligente de WIFI. Es muy económico y completamente </a:t>
            </a:r>
            <a:r>
              <a:rPr lang="es-ES" dirty="0" err="1"/>
              <a:t>hackeable</a:t>
            </a:r>
            <a:r>
              <a:rPr lang="es-ES" dirty="0"/>
              <a:t> debido a que esta basado en el famoso </a:t>
            </a:r>
            <a:r>
              <a:rPr lang="es-ES" b="1" dirty="0"/>
              <a:t>ESP8266</a:t>
            </a:r>
          </a:p>
          <a:p>
            <a:endParaRPr lang="es-ES" b="1" dirty="0"/>
          </a:p>
          <a:p>
            <a:r>
              <a:rPr lang="es-ES" b="1" dirty="0"/>
              <a:t>-contrata y delega</a:t>
            </a:r>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21</a:t>
            </a:fld>
            <a:endParaRPr lang="es-ES"/>
          </a:p>
        </p:txBody>
      </p:sp>
    </p:spTree>
    <p:extLst>
      <p:ext uri="{BB962C8B-B14F-4D97-AF65-F5344CB8AC3E}">
        <p14:creationId xmlns:p14="http://schemas.microsoft.com/office/powerpoint/2010/main" val="1605513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22</a:t>
            </a:fld>
            <a:endParaRPr lang="es-ES"/>
          </a:p>
        </p:txBody>
      </p:sp>
    </p:spTree>
    <p:extLst>
      <p:ext uri="{BB962C8B-B14F-4D97-AF65-F5344CB8AC3E}">
        <p14:creationId xmlns:p14="http://schemas.microsoft.com/office/powerpoint/2010/main" val="4183492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23</a:t>
            </a:fld>
            <a:endParaRPr lang="es-ES"/>
          </a:p>
        </p:txBody>
      </p:sp>
    </p:spTree>
    <p:extLst>
      <p:ext uri="{BB962C8B-B14F-4D97-AF65-F5344CB8AC3E}">
        <p14:creationId xmlns:p14="http://schemas.microsoft.com/office/powerpoint/2010/main" val="2344711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eWelink</a:t>
            </a:r>
            <a:endParaRPr lang="en-US" dirty="0"/>
          </a:p>
          <a:p>
            <a:r>
              <a:rPr lang="en-US" dirty="0"/>
              <a:t>Se </a:t>
            </a:r>
            <a:r>
              <a:rPr lang="en-US" dirty="0" err="1"/>
              <a:t>puede</a:t>
            </a:r>
            <a:r>
              <a:rPr lang="en-US" dirty="0"/>
              <a:t> </a:t>
            </a:r>
            <a:r>
              <a:rPr lang="en-US" dirty="0" err="1"/>
              <a:t>conectar</a:t>
            </a:r>
            <a:r>
              <a:rPr lang="en-US" dirty="0"/>
              <a:t> con </a:t>
            </a:r>
            <a:r>
              <a:rPr lang="en-US" dirty="0" err="1"/>
              <a:t>dispositivos</a:t>
            </a:r>
            <a:r>
              <a:rPr lang="en-US" dirty="0"/>
              <a:t> de smart home </a:t>
            </a:r>
            <a:r>
              <a:rPr lang="en-US" dirty="0" err="1"/>
              <a:t>como</a:t>
            </a:r>
            <a:r>
              <a:rPr lang="en-US" dirty="0"/>
              <a:t> el Alexa o el Nest.</a:t>
            </a:r>
            <a:endParaRPr lang="es-ES" dirty="0"/>
          </a:p>
          <a:p>
            <a:r>
              <a:rPr lang="es-ES" dirty="0"/>
              <a:t>Pocas posibilidades  (programar encendido y apagado de las luces /</a:t>
            </a:r>
            <a:r>
              <a:rPr lang="es-ES" dirty="0" err="1"/>
              <a:t>loop</a:t>
            </a:r>
            <a:r>
              <a:rPr lang="es-ES" dirty="0"/>
              <a:t>) y poco más.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Timing tasks for each added device.</a:t>
            </a:r>
          </a:p>
          <a:p>
            <a:r>
              <a:rPr lang="es-ES" dirty="0"/>
              <a:t>El </a:t>
            </a:r>
            <a:r>
              <a:rPr lang="es-ES" dirty="0" err="1"/>
              <a:t>sonoff</a:t>
            </a:r>
            <a:r>
              <a:rPr lang="es-ES" dirty="0"/>
              <a:t> y la app por defecto</a:t>
            </a:r>
          </a:p>
          <a:p>
            <a:r>
              <a:rPr lang="es-ES" dirty="0"/>
              <a:t>Captura</a:t>
            </a:r>
          </a:p>
          <a:p>
            <a:r>
              <a:rPr lang="es-ES" dirty="0"/>
              <a:t>Y 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endParaRPr lang="es-ES" dirty="0"/>
          </a:p>
          <a:p>
            <a:endParaRPr lang="es-ES" dirty="0"/>
          </a:p>
          <a:p>
            <a:r>
              <a:rPr lang="es-ES" dirty="0"/>
              <a:t>Pocas posibilidades  (programar encendido y apagado de las luces /</a:t>
            </a:r>
            <a:r>
              <a:rPr lang="es-ES" dirty="0" err="1"/>
              <a:t>loop</a:t>
            </a:r>
            <a:r>
              <a:rPr lang="es-ES" dirty="0"/>
              <a:t>) y poco más.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Timing tasks for each added device.</a:t>
            </a:r>
          </a:p>
          <a:p>
            <a:r>
              <a:rPr lang="es-ES" dirty="0"/>
              <a:t>El </a:t>
            </a:r>
            <a:r>
              <a:rPr lang="es-ES" dirty="0" err="1"/>
              <a:t>sonoff</a:t>
            </a:r>
            <a:r>
              <a:rPr lang="es-ES" dirty="0"/>
              <a:t> y la app por defecto</a:t>
            </a:r>
          </a:p>
          <a:p>
            <a:r>
              <a:rPr lang="es-ES" dirty="0"/>
              <a:t>Captura</a:t>
            </a:r>
          </a:p>
          <a:p>
            <a:r>
              <a:rPr lang="es-ES" dirty="0"/>
              <a:t>Y 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endParaRPr lang="es-ES" dirty="0"/>
          </a:p>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24</a:t>
            </a:fld>
            <a:endParaRPr lang="es-ES"/>
          </a:p>
        </p:txBody>
      </p:sp>
    </p:spTree>
    <p:extLst>
      <p:ext uri="{BB962C8B-B14F-4D97-AF65-F5344CB8AC3E}">
        <p14:creationId xmlns:p14="http://schemas.microsoft.com/office/powerpoint/2010/main" val="239449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25</a:t>
            </a:fld>
            <a:endParaRPr lang="es-ES"/>
          </a:p>
        </p:txBody>
      </p:sp>
    </p:spTree>
    <p:extLst>
      <p:ext uri="{BB962C8B-B14F-4D97-AF65-F5344CB8AC3E}">
        <p14:creationId xmlns:p14="http://schemas.microsoft.com/office/powerpoint/2010/main" val="1479062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Serial, Web and MQTT control allowing 'Over the Air' or OTA firmware updates using Arduino IDE.</a:t>
            </a:r>
            <a:endParaRPr lang="es-ES" dirty="0"/>
          </a:p>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26</a:t>
            </a:fld>
            <a:endParaRPr lang="es-ES"/>
          </a:p>
        </p:txBody>
      </p:sp>
    </p:spTree>
    <p:extLst>
      <p:ext uri="{BB962C8B-B14F-4D97-AF65-F5344CB8AC3E}">
        <p14:creationId xmlns:p14="http://schemas.microsoft.com/office/powerpoint/2010/main" val="3997476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27</a:t>
            </a:fld>
            <a:endParaRPr lang="es-ES"/>
          </a:p>
        </p:txBody>
      </p:sp>
    </p:spTree>
    <p:extLst>
      <p:ext uri="{BB962C8B-B14F-4D97-AF65-F5344CB8AC3E}">
        <p14:creationId xmlns:p14="http://schemas.microsoft.com/office/powerpoint/2010/main" val="3992703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un adaptador de TTL a USB para poder desplegar nuestro código al SONOFF y además poder depurar: por ejemplo, si en nuestro código añadimos traza para que lo escriba en el serial, en el Arduino IDE veremos esos valores.</a:t>
            </a:r>
          </a:p>
          <a:p>
            <a:endParaRPr lang="es-ES" dirty="0"/>
          </a:p>
          <a:p>
            <a:r>
              <a:rPr lang="es-ES" dirty="0"/>
              <a:t>FTDI es un </a:t>
            </a:r>
            <a:r>
              <a:rPr lang="es-ES" dirty="0" err="1"/>
              <a:t>disposito</a:t>
            </a:r>
            <a:r>
              <a:rPr lang="es-ES" dirty="0"/>
              <a:t> que permite conectar el SONOFF al PC. </a:t>
            </a:r>
          </a:p>
          <a:p>
            <a:r>
              <a:rPr lang="es-ES" dirty="0"/>
              <a:t>Lo conectaremos con cuatro cables de PIN, pero en el orden correcto.</a:t>
            </a:r>
          </a:p>
          <a:p>
            <a:r>
              <a:rPr lang="es-ES" dirty="0"/>
              <a:t>No es difícil, pero hay que leer porque no están en el mismo orden. Los 3V con los 3V (VCC), tierra (GND) con su correspondiente, y luego tenemos dos pines RX y TX que van al revés.</a:t>
            </a:r>
          </a:p>
          <a:p>
            <a:r>
              <a:rPr lang="es-ES" dirty="0"/>
              <a:t>Este es el esquema, recomendable: usar el botón del </a:t>
            </a:r>
            <a:r>
              <a:rPr lang="es-ES" dirty="0" err="1"/>
              <a:t>sonoff</a:t>
            </a:r>
            <a:r>
              <a:rPr lang="es-ES" dirty="0"/>
              <a:t> como referencia.</a:t>
            </a:r>
          </a:p>
        </p:txBody>
      </p:sp>
      <p:sp>
        <p:nvSpPr>
          <p:cNvPr id="4" name="Slide Number Placeholder 3"/>
          <p:cNvSpPr>
            <a:spLocks noGrp="1"/>
          </p:cNvSpPr>
          <p:nvPr>
            <p:ph type="sldNum" sz="quarter" idx="10"/>
          </p:nvPr>
        </p:nvSpPr>
        <p:spPr/>
        <p:txBody>
          <a:bodyPr/>
          <a:lstStyle/>
          <a:p>
            <a:fld id="{1BE9F985-A916-4F02-84C4-7C975D8E7F37}" type="slidenum">
              <a:rPr lang="es-ES" smtClean="0"/>
              <a:t>28</a:t>
            </a:fld>
            <a:endParaRPr lang="es-ES"/>
          </a:p>
        </p:txBody>
      </p:sp>
    </p:spTree>
    <p:extLst>
      <p:ext uri="{BB962C8B-B14F-4D97-AF65-F5344CB8AC3E}">
        <p14:creationId xmlns:p14="http://schemas.microsoft.com/office/powerpoint/2010/main" val="2204276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29</a:t>
            </a:fld>
            <a:endParaRPr lang="es-ES"/>
          </a:p>
        </p:txBody>
      </p:sp>
    </p:spTree>
    <p:extLst>
      <p:ext uri="{BB962C8B-B14F-4D97-AF65-F5344CB8AC3E}">
        <p14:creationId xmlns:p14="http://schemas.microsoft.com/office/powerpoint/2010/main" val="176807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s-ES" dirty="0"/>
              <a:t>Estamos rodeados de tecnología</a:t>
            </a:r>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es-ES" dirty="0"/>
          </a:p>
          <a:p>
            <a:pPr marL="0" marR="0" lvl="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n-US" dirty="0"/>
              <a:t>ideas </a:t>
            </a:r>
            <a:r>
              <a:rPr lang="en-US" dirty="0" err="1"/>
              <a:t>chulas</a:t>
            </a:r>
            <a:r>
              <a:rPr lang="en-US" dirty="0"/>
              <a:t> y </a:t>
            </a:r>
            <a:r>
              <a:rPr lang="en-US" dirty="0" err="1"/>
              <a:t>esas</a:t>
            </a:r>
            <a:r>
              <a:rPr lang="en-US" dirty="0"/>
              <a:t> </a:t>
            </a:r>
            <a:r>
              <a:rPr lang="en-US" dirty="0" err="1"/>
              <a:t>tecnologías</a:t>
            </a:r>
            <a:r>
              <a:rPr lang="en-US" dirty="0"/>
              <a:t> tan </a:t>
            </a:r>
            <a:r>
              <a:rPr lang="en-US" dirty="0" err="1"/>
              <a:t>avanzadas</a:t>
            </a:r>
            <a:r>
              <a:rPr lang="en-US" dirty="0"/>
              <a:t> </a:t>
            </a:r>
            <a:r>
              <a:rPr lang="en-US" dirty="0" err="1"/>
              <a:t>ya</a:t>
            </a:r>
            <a:r>
              <a:rPr lang="en-US" dirty="0"/>
              <a:t> </a:t>
            </a:r>
            <a:r>
              <a:rPr lang="en-US" dirty="0" err="1"/>
              <a:t>están</a:t>
            </a:r>
            <a:r>
              <a:rPr lang="en-US" dirty="0"/>
              <a:t> </a:t>
            </a:r>
            <a:r>
              <a:rPr lang="en-US" dirty="0" err="1"/>
              <a:t>aquí</a:t>
            </a:r>
            <a:r>
              <a:rPr lang="en-US" dirty="0"/>
              <a:t>.</a:t>
            </a:r>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es-ES" dirty="0"/>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s-ES" dirty="0"/>
              <a:t>Y están aquí y cada vez ocupan más espacio en nuestras vidas. </a:t>
            </a:r>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s-ES" dirty="0"/>
              <a:t>Pero a la vez se están volviendo más invisible. </a:t>
            </a:r>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es-ES" dirty="0"/>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s-ES" dirty="0"/>
              <a:t>Se incorpora poco a poco, nos van ayudando en nuestro día a día y cada vez nos acostumbramos más, y cada vez somos menos conscientes de que toda la tecnología que tenemos a nuestro alrededor.</a:t>
            </a:r>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s-ES" dirty="0"/>
              <a:t>Esta mañana, cuando venía hacía aquí, Cortana, que es la asistente virtual de mi Windows </a:t>
            </a:r>
            <a:r>
              <a:rPr lang="es-ES" dirty="0" err="1"/>
              <a:t>Phone</a:t>
            </a:r>
            <a:r>
              <a:rPr lang="es-ES" dirty="0"/>
              <a:t> (sí, yo si utilizando Windows </a:t>
            </a:r>
            <a:r>
              <a:rPr lang="es-ES" dirty="0" err="1"/>
              <a:t>Phone</a:t>
            </a:r>
            <a:r>
              <a:rPr lang="es-ES" dirty="0"/>
              <a:t>), me ha avisado de que por la ruta habitual ha habido un accidente y me ha sugerido otro camino.</a:t>
            </a:r>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es-ES" dirty="0"/>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s-ES" dirty="0"/>
              <a:t>Y es que la Inteligencia Artificial hace unos años era eso que nos ganaba al ajedrez, y veíamos películas es tipo </a:t>
            </a:r>
            <a:r>
              <a:rPr lang="es-ES" dirty="0" err="1"/>
              <a:t>Matrix</a:t>
            </a:r>
            <a:r>
              <a:rPr lang="es-ES" dirty="0"/>
              <a:t> en las que todo se trataba de una competición, entre el Ser Humano y la Máquina.</a:t>
            </a:r>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s-ES" dirty="0"/>
              <a:t>Pero no está siendo así, esto no va de competir, se trata de trabajar juntos, de que la IA aumente nuestra capacidad para resolver los grandes retos a los que nos enfrentamos en la sociedad de hoy en día.</a:t>
            </a:r>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s-ES" dirty="0"/>
              <a:t>Esto va de utilizar la tecnología para construir un mundo mejor, para hacerlo más confortable, para asegurar nuestra seguridad y privacidad. La tecnología debería ser transparente y debe estar al alcance de todo el mundo.</a:t>
            </a:r>
          </a:p>
          <a:p>
            <a:pPr lvl="0"/>
            <a:endParaRPr lang="en-US" sz="900" kern="1200" dirty="0">
              <a:solidFill>
                <a:schemeClr val="tx1"/>
              </a:solidFill>
              <a:effectLst/>
              <a:latin typeface="Segoe UI Light" pitchFamily="34" charset="0"/>
              <a:ea typeface="+mn-ea"/>
              <a:cs typeface="+mn-cs"/>
            </a:endParaRPr>
          </a:p>
          <a:p>
            <a:pPr marL="0" marR="0" lvl="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n-US" dirty="0"/>
              <a:t>¿</a:t>
            </a:r>
            <a:r>
              <a:rPr lang="en-US" dirty="0" err="1"/>
              <a:t>Qué</a:t>
            </a:r>
            <a:r>
              <a:rPr lang="en-US" dirty="0"/>
              <a:t> </a:t>
            </a:r>
            <a:r>
              <a:rPr lang="en-US" dirty="0" err="1"/>
              <a:t>pasaría</a:t>
            </a:r>
            <a:r>
              <a:rPr lang="en-US" dirty="0"/>
              <a:t> </a:t>
            </a:r>
            <a:r>
              <a:rPr lang="en-US" dirty="0" err="1"/>
              <a:t>si</a:t>
            </a:r>
            <a:r>
              <a:rPr lang="en-US" dirty="0"/>
              <a:t> </a:t>
            </a:r>
            <a:r>
              <a:rPr lang="en-US" dirty="0" err="1"/>
              <a:t>pusiéramos</a:t>
            </a:r>
            <a:r>
              <a:rPr lang="en-US" dirty="0"/>
              <a:t> a </a:t>
            </a:r>
            <a:r>
              <a:rPr lang="en-US" dirty="0" err="1"/>
              <a:t>disposición</a:t>
            </a:r>
            <a:r>
              <a:rPr lang="en-US" dirty="0"/>
              <a:t> del </a:t>
            </a:r>
            <a:r>
              <a:rPr lang="en-US" dirty="0" err="1"/>
              <a:t>mundo</a:t>
            </a:r>
            <a:r>
              <a:rPr lang="en-US" dirty="0"/>
              <a:t> </a:t>
            </a:r>
            <a:r>
              <a:rPr lang="en-US" dirty="0" err="1"/>
              <a:t>tecnología</a:t>
            </a:r>
            <a:r>
              <a:rPr lang="en-US" dirty="0"/>
              <a:t> </a:t>
            </a:r>
            <a:r>
              <a:rPr lang="en-US" dirty="0" err="1"/>
              <a:t>asequible</a:t>
            </a:r>
            <a:r>
              <a:rPr lang="en-US" dirty="0"/>
              <a:t> y </a:t>
            </a:r>
            <a:r>
              <a:rPr lang="en-US" dirty="0" err="1"/>
              <a:t>sencilla</a:t>
            </a:r>
            <a:r>
              <a:rPr lang="en-US" dirty="0"/>
              <a:t> de </a:t>
            </a:r>
            <a:r>
              <a:rPr lang="en-US" dirty="0" err="1"/>
              <a:t>utilizar</a:t>
            </a:r>
            <a:r>
              <a:rPr lang="en-US" dirty="0"/>
              <a:t>? </a:t>
            </a:r>
            <a:r>
              <a:rPr lang="en-US" dirty="0" err="1"/>
              <a:t>Siempre</a:t>
            </a:r>
            <a:r>
              <a:rPr lang="en-US" dirty="0"/>
              <a:t> </a:t>
            </a:r>
            <a:r>
              <a:rPr lang="en-US" dirty="0" err="1"/>
              <a:t>hemos</a:t>
            </a:r>
            <a:r>
              <a:rPr lang="en-US" dirty="0"/>
              <a:t> </a:t>
            </a:r>
            <a:r>
              <a:rPr lang="en-US" dirty="0" err="1"/>
              <a:t>creido</a:t>
            </a:r>
            <a:r>
              <a:rPr lang="en-US" dirty="0"/>
              <a:t> que </a:t>
            </a:r>
            <a:r>
              <a:rPr lang="en-US" dirty="0" err="1"/>
              <a:t>si</a:t>
            </a:r>
            <a:r>
              <a:rPr lang="en-US" dirty="0"/>
              <a:t> </a:t>
            </a:r>
            <a:r>
              <a:rPr lang="en-US" dirty="0" err="1"/>
              <a:t>conseguíamos</a:t>
            </a:r>
            <a:r>
              <a:rPr lang="en-US" dirty="0"/>
              <a:t> que </a:t>
            </a:r>
            <a:r>
              <a:rPr lang="en-US" dirty="0" err="1"/>
              <a:t>más</a:t>
            </a:r>
            <a:r>
              <a:rPr lang="en-US" dirty="0"/>
              <a:t> personas </a:t>
            </a:r>
            <a:r>
              <a:rPr lang="en-US" dirty="0" err="1"/>
              <a:t>tuvieran</a:t>
            </a:r>
            <a:r>
              <a:rPr lang="en-US" dirty="0"/>
              <a:t> </a:t>
            </a:r>
            <a:r>
              <a:rPr lang="en-US" dirty="0" err="1"/>
              <a:t>acceso</a:t>
            </a:r>
            <a:r>
              <a:rPr lang="en-US" dirty="0"/>
              <a:t> a </a:t>
            </a:r>
            <a:r>
              <a:rPr lang="en-US" dirty="0" err="1"/>
              <a:t>herramientas</a:t>
            </a:r>
            <a:r>
              <a:rPr lang="en-US" dirty="0"/>
              <a:t> </a:t>
            </a:r>
            <a:r>
              <a:rPr lang="en-US" dirty="0" err="1"/>
              <a:t>más</a:t>
            </a:r>
            <a:r>
              <a:rPr lang="en-US" dirty="0"/>
              <a:t> </a:t>
            </a:r>
            <a:r>
              <a:rPr lang="en-US" dirty="0" err="1"/>
              <a:t>potentes</a:t>
            </a:r>
            <a:r>
              <a:rPr lang="en-US" dirty="0"/>
              <a:t>, </a:t>
            </a:r>
            <a:r>
              <a:rPr lang="en-US" dirty="0" err="1"/>
              <a:t>conseguirían</a:t>
            </a:r>
            <a:r>
              <a:rPr lang="en-US" dirty="0"/>
              <a:t> </a:t>
            </a:r>
            <a:r>
              <a:rPr lang="en-US" dirty="0" err="1"/>
              <a:t>cosas</a:t>
            </a:r>
            <a:r>
              <a:rPr lang="en-US" dirty="0"/>
              <a:t> </a:t>
            </a:r>
            <a:r>
              <a:rPr lang="en-US" dirty="0" err="1"/>
              <a:t>increíbles</a:t>
            </a:r>
            <a:r>
              <a:rPr lang="en-US" dirty="0"/>
              <a:t>. </a:t>
            </a:r>
            <a:r>
              <a:rPr lang="en-US" dirty="0" err="1"/>
              <a:t>En</a:t>
            </a:r>
            <a:r>
              <a:rPr lang="en-US" dirty="0"/>
              <a:t> </a:t>
            </a:r>
            <a:r>
              <a:rPr lang="en-US" dirty="0" err="1"/>
              <a:t>estos</a:t>
            </a:r>
            <a:r>
              <a:rPr lang="en-US" dirty="0"/>
              <a:t> 41 </a:t>
            </a:r>
            <a:r>
              <a:rPr lang="en-US" dirty="0" err="1"/>
              <a:t>años</a:t>
            </a:r>
            <a:r>
              <a:rPr lang="en-US" dirty="0"/>
              <a:t>, </a:t>
            </a:r>
            <a:r>
              <a:rPr lang="en-US" dirty="0" err="1"/>
              <a:t>nunca</a:t>
            </a:r>
            <a:r>
              <a:rPr lang="en-US" dirty="0"/>
              <a:t> </a:t>
            </a:r>
            <a:r>
              <a:rPr lang="en-US" dirty="0" err="1"/>
              <a:t>hemos</a:t>
            </a:r>
            <a:r>
              <a:rPr lang="en-US" dirty="0"/>
              <a:t> </a:t>
            </a:r>
            <a:r>
              <a:rPr lang="en-US" dirty="0" err="1"/>
              <a:t>dejado</a:t>
            </a:r>
            <a:r>
              <a:rPr lang="en-US" dirty="0"/>
              <a:t> de </a:t>
            </a:r>
            <a:r>
              <a:rPr lang="en-US" dirty="0" err="1"/>
              <a:t>sorprendernos</a:t>
            </a:r>
            <a:r>
              <a:rPr lang="en-US" dirty="0"/>
              <a:t> de la </a:t>
            </a:r>
            <a:r>
              <a:rPr lang="en-US" dirty="0" err="1"/>
              <a:t>creatividad</a:t>
            </a:r>
            <a:r>
              <a:rPr lang="en-US" dirty="0"/>
              <a:t>, de la </a:t>
            </a:r>
            <a:r>
              <a:rPr lang="en-US" dirty="0" err="1"/>
              <a:t>capacidad</a:t>
            </a:r>
            <a:r>
              <a:rPr lang="en-US" dirty="0"/>
              <a:t> de </a:t>
            </a:r>
            <a:r>
              <a:rPr lang="en-US" dirty="0" err="1"/>
              <a:t>evolución</a:t>
            </a:r>
            <a:r>
              <a:rPr lang="en-US" dirty="0"/>
              <a:t> del Ser </a:t>
            </a:r>
            <a:r>
              <a:rPr lang="en-US" dirty="0" err="1"/>
              <a:t>Humano</a:t>
            </a:r>
            <a:r>
              <a:rPr lang="en-US" dirty="0"/>
              <a:t>. ¿Hasta </a:t>
            </a:r>
            <a:r>
              <a:rPr lang="en-US" dirty="0" err="1"/>
              <a:t>dónde</a:t>
            </a:r>
            <a:r>
              <a:rPr lang="en-US" dirty="0"/>
              <a:t> </a:t>
            </a:r>
            <a:r>
              <a:rPr lang="en-US" dirty="0" err="1"/>
              <a:t>podremos</a:t>
            </a:r>
            <a:r>
              <a:rPr lang="en-US" dirty="0"/>
              <a:t> </a:t>
            </a:r>
            <a:r>
              <a:rPr lang="en-US" dirty="0" err="1"/>
              <a:t>llegar</a:t>
            </a:r>
            <a:r>
              <a:rPr lang="en-US" dirty="0"/>
              <a:t> con </a:t>
            </a:r>
            <a:r>
              <a:rPr lang="en-US" dirty="0" err="1"/>
              <a:t>esta</a:t>
            </a:r>
            <a:r>
              <a:rPr lang="en-US" dirty="0"/>
              <a:t> </a:t>
            </a:r>
            <a:r>
              <a:rPr lang="en-US" dirty="0" err="1"/>
              <a:t>nueva</a:t>
            </a:r>
            <a:r>
              <a:rPr lang="en-US" dirty="0"/>
              <a:t> </a:t>
            </a:r>
            <a:r>
              <a:rPr lang="en-US" dirty="0" err="1"/>
              <a:t>revolución</a:t>
            </a:r>
            <a:r>
              <a:rPr lang="en-US" dirty="0"/>
              <a:t>?</a:t>
            </a:r>
          </a:p>
          <a:p>
            <a:pPr marL="174708" indent="-174708" defTabSz="950464">
              <a:spcAft>
                <a:spcPts val="346"/>
              </a:spcAft>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a:t>MGX FY16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66615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30</a:t>
            </a:fld>
            <a:endParaRPr lang="es-ES"/>
          </a:p>
        </p:txBody>
      </p:sp>
    </p:spTree>
    <p:extLst>
      <p:ext uri="{BB962C8B-B14F-4D97-AF65-F5344CB8AC3E}">
        <p14:creationId xmlns:p14="http://schemas.microsoft.com/office/powerpoint/2010/main" val="1210970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31</a:t>
            </a:fld>
            <a:endParaRPr lang="es-ES"/>
          </a:p>
        </p:txBody>
      </p:sp>
    </p:spTree>
    <p:extLst>
      <p:ext uri="{BB962C8B-B14F-4D97-AF65-F5344CB8AC3E}">
        <p14:creationId xmlns:p14="http://schemas.microsoft.com/office/powerpoint/2010/main" val="2433314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32</a:t>
            </a:fld>
            <a:endParaRPr lang="es-ES"/>
          </a:p>
        </p:txBody>
      </p:sp>
    </p:spTree>
    <p:extLst>
      <p:ext uri="{BB962C8B-B14F-4D97-AF65-F5344CB8AC3E}">
        <p14:creationId xmlns:p14="http://schemas.microsoft.com/office/powerpoint/2010/main" val="1878378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33</a:t>
            </a:fld>
            <a:endParaRPr lang="es-ES"/>
          </a:p>
        </p:txBody>
      </p:sp>
    </p:spTree>
    <p:extLst>
      <p:ext uri="{BB962C8B-B14F-4D97-AF65-F5344CB8AC3E}">
        <p14:creationId xmlns:p14="http://schemas.microsoft.com/office/powerpoint/2010/main" val="4047667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34</a:t>
            </a:fld>
            <a:endParaRPr lang="es-ES"/>
          </a:p>
        </p:txBody>
      </p:sp>
    </p:spTree>
    <p:extLst>
      <p:ext uri="{BB962C8B-B14F-4D97-AF65-F5344CB8AC3E}">
        <p14:creationId xmlns:p14="http://schemas.microsoft.com/office/powerpoint/2010/main" val="1939210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botón del </a:t>
            </a:r>
            <a:r>
              <a:rPr lang="es-ES" dirty="0" err="1"/>
              <a:t>sonoff</a:t>
            </a:r>
            <a:r>
              <a:rPr lang="es-ES" dirty="0"/>
              <a:t> tienes unas combinaciones y lo podrías hacer con el pulsador.</a:t>
            </a:r>
          </a:p>
        </p:txBody>
      </p:sp>
      <p:sp>
        <p:nvSpPr>
          <p:cNvPr id="4" name="Slide Number Placeholder 3"/>
          <p:cNvSpPr>
            <a:spLocks noGrp="1"/>
          </p:cNvSpPr>
          <p:nvPr>
            <p:ph type="sldNum" sz="quarter" idx="10"/>
          </p:nvPr>
        </p:nvSpPr>
        <p:spPr/>
        <p:txBody>
          <a:bodyPr/>
          <a:lstStyle/>
          <a:p>
            <a:fld id="{1BE9F985-A916-4F02-84C4-7C975D8E7F37}" type="slidenum">
              <a:rPr lang="es-ES" smtClean="0"/>
              <a:t>35</a:t>
            </a:fld>
            <a:endParaRPr lang="es-ES"/>
          </a:p>
        </p:txBody>
      </p:sp>
    </p:spTree>
    <p:extLst>
      <p:ext uri="{BB962C8B-B14F-4D97-AF65-F5344CB8AC3E}">
        <p14:creationId xmlns:p14="http://schemas.microsoft.com/office/powerpoint/2010/main" val="3262691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verdad que este tipo de situaciones se dan.</a:t>
            </a:r>
          </a:p>
          <a:p>
            <a:r>
              <a:rPr lang="es-ES" dirty="0"/>
              <a:t>A veces, no levantarte del sillón hace que llegues al </a:t>
            </a:r>
            <a:r>
              <a:rPr lang="es-ES" i="1" dirty="0" err="1"/>
              <a:t>contorsionismo</a:t>
            </a:r>
            <a:r>
              <a:rPr lang="es-ES" dirty="0"/>
              <a:t> que se ve en el dibujo. Haciendo un esfuerzo mucho mayor.</a:t>
            </a:r>
          </a:p>
          <a:p>
            <a:r>
              <a:rPr lang="es-ES" dirty="0"/>
              <a:t>Esto es lo que creo que nos ha pasado un poco… </a:t>
            </a:r>
          </a:p>
          <a:p>
            <a:r>
              <a:rPr lang="es-ES" dirty="0"/>
              <a:t>	</a:t>
            </a:r>
          </a:p>
          <a:p>
            <a:r>
              <a:rPr lang="es-ES" dirty="0"/>
              <a:t>Yo soy capaz de….. </a:t>
            </a:r>
          </a:p>
          <a:p>
            <a:r>
              <a:rPr lang="es-ES" dirty="0"/>
              <a:t>Montar una infraestructura, agujerear paredes y motorizar varios elementos en casa…   //añadir más ejemplos para que parezca más exagerado</a:t>
            </a:r>
          </a:p>
          <a:p>
            <a:r>
              <a:rPr lang="es-ES" dirty="0"/>
              <a:t>por no levantarme del sillón.</a:t>
            </a:r>
          </a:p>
        </p:txBody>
      </p:sp>
      <p:sp>
        <p:nvSpPr>
          <p:cNvPr id="4" name="Slide Number Placeholder 3"/>
          <p:cNvSpPr>
            <a:spLocks noGrp="1"/>
          </p:cNvSpPr>
          <p:nvPr>
            <p:ph type="sldNum" sz="quarter" idx="10"/>
          </p:nvPr>
        </p:nvSpPr>
        <p:spPr/>
        <p:txBody>
          <a:bodyPr/>
          <a:lstStyle/>
          <a:p>
            <a:fld id="{1BE9F985-A916-4F02-84C4-7C975D8E7F37}" type="slidenum">
              <a:rPr lang="es-ES" smtClean="0"/>
              <a:t>36</a:t>
            </a:fld>
            <a:endParaRPr lang="es-ES"/>
          </a:p>
        </p:txBody>
      </p:sp>
    </p:spTree>
    <p:extLst>
      <p:ext uri="{BB962C8B-B14F-4D97-AF65-F5344CB8AC3E}">
        <p14:creationId xmlns:p14="http://schemas.microsoft.com/office/powerpoint/2010/main" val="749950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37</a:t>
            </a:fld>
            <a:endParaRPr lang="es-ES"/>
          </a:p>
        </p:txBody>
      </p:sp>
    </p:spTree>
    <p:extLst>
      <p:ext uri="{BB962C8B-B14F-4D97-AF65-F5344CB8AC3E}">
        <p14:creationId xmlns:p14="http://schemas.microsoft.com/office/powerpoint/2010/main" val="3456644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se calla Isa</a:t>
            </a:r>
          </a:p>
        </p:txBody>
      </p:sp>
      <p:sp>
        <p:nvSpPr>
          <p:cNvPr id="4" name="Slide Number Placeholder 3"/>
          <p:cNvSpPr>
            <a:spLocks noGrp="1"/>
          </p:cNvSpPr>
          <p:nvPr>
            <p:ph type="sldNum" sz="quarter" idx="10"/>
          </p:nvPr>
        </p:nvSpPr>
        <p:spPr/>
        <p:txBody>
          <a:bodyPr/>
          <a:lstStyle/>
          <a:p>
            <a:fld id="{1BE9F985-A916-4F02-84C4-7C975D8E7F37}" type="slidenum">
              <a:rPr lang="es-ES" smtClean="0"/>
              <a:t>38</a:t>
            </a:fld>
            <a:endParaRPr lang="es-ES"/>
          </a:p>
        </p:txBody>
      </p:sp>
    </p:spTree>
    <p:extLst>
      <p:ext uri="{BB962C8B-B14F-4D97-AF65-F5344CB8AC3E}">
        <p14:creationId xmlns:p14="http://schemas.microsoft.com/office/powerpoint/2010/main" val="3002552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Google Home: Solo </a:t>
            </a:r>
            <a:r>
              <a:rPr lang="en-US" dirty="0" err="1"/>
              <a:t>en</a:t>
            </a:r>
            <a:r>
              <a:rPr lang="en-US" dirty="0"/>
              <a:t> </a:t>
            </a:r>
            <a:r>
              <a:rPr lang="en-US" dirty="0" err="1"/>
              <a:t>algunos</a:t>
            </a:r>
            <a:r>
              <a:rPr lang="en-US" dirty="0"/>
              <a:t> </a:t>
            </a:r>
            <a:r>
              <a:rPr lang="en-US" dirty="0" err="1"/>
              <a:t>países</a:t>
            </a:r>
            <a:r>
              <a:rPr lang="en-US" dirty="0"/>
              <a:t> (UK, USA), y solo </a:t>
            </a:r>
            <a:r>
              <a:rPr lang="en-US" dirty="0" err="1"/>
              <a:t>en</a:t>
            </a:r>
            <a:r>
              <a:rPr lang="en-US" dirty="0"/>
              <a:t> </a:t>
            </a:r>
            <a:r>
              <a:rPr lang="en-US" dirty="0" err="1"/>
              <a:t>ingl</a:t>
            </a:r>
            <a:r>
              <a:rPr lang="es-ES" dirty="0"/>
              <a:t>é</a:t>
            </a:r>
            <a:r>
              <a:rPr lang="en-US" dirty="0"/>
              <a:t>s. </a:t>
            </a:r>
            <a:r>
              <a:rPr lang="en-US" dirty="0" err="1"/>
              <a:t>Integración</a:t>
            </a:r>
            <a:r>
              <a:rPr lang="en-US" dirty="0"/>
              <a:t> con el resto de </a:t>
            </a:r>
            <a:r>
              <a:rPr lang="en-US" dirty="0" err="1"/>
              <a:t>productos</a:t>
            </a:r>
            <a:r>
              <a:rPr lang="en-US" dirty="0"/>
              <a:t> de Google (Chromecast, Chromecast audio).</a:t>
            </a:r>
          </a:p>
          <a:p>
            <a:pPr marL="0" indent="0">
              <a:buFontTx/>
              <a:buNone/>
            </a:pPr>
            <a:endParaRPr lang="en-US" dirty="0"/>
          </a:p>
          <a:p>
            <a:pPr marL="171450" indent="-171450">
              <a:buFontTx/>
              <a:buChar char="-"/>
            </a:pPr>
            <a:r>
              <a:rPr lang="en-US" dirty="0"/>
              <a:t>Microsoft Invoke: </a:t>
            </a:r>
            <a:r>
              <a:rPr lang="en-US" dirty="0" err="1"/>
              <a:t>Otoño</a:t>
            </a:r>
            <a:r>
              <a:rPr lang="en-US" dirty="0"/>
              <a:t> 2017. </a:t>
            </a:r>
            <a:r>
              <a:rPr lang="es-ES" dirty="0">
                <a:effectLst/>
              </a:rPr>
              <a:t>Harman </a:t>
            </a:r>
            <a:r>
              <a:rPr lang="es-ES" dirty="0" err="1">
                <a:effectLst/>
              </a:rPr>
              <a:t>Kardon</a:t>
            </a:r>
            <a:r>
              <a:rPr lang="es-ES" dirty="0">
                <a:effectLst/>
              </a:rPr>
              <a:t> + Cortana. Buen audio al ser Harman </a:t>
            </a:r>
            <a:r>
              <a:rPr lang="es-ES" dirty="0" err="1">
                <a:effectLst/>
              </a:rPr>
              <a:t>Kardon</a:t>
            </a:r>
            <a:r>
              <a:rPr lang="es-ES" dirty="0">
                <a:effectLst/>
              </a:rPr>
              <a:t> (audio de los BMW, Mercedes, </a:t>
            </a:r>
            <a:r>
              <a:rPr lang="es-ES" dirty="0" err="1">
                <a:effectLst/>
              </a:rPr>
              <a:t>etc</a:t>
            </a:r>
            <a:r>
              <a:rPr lang="es-ES" dirty="0">
                <a:effectLst/>
              </a:rPr>
              <a:t>). </a:t>
            </a:r>
            <a:r>
              <a:rPr lang="en-US" dirty="0" err="1">
                <a:effectLst/>
              </a:rPr>
              <a:t>P</a:t>
            </a:r>
            <a:r>
              <a:rPr lang="en-US" dirty="0" err="1"/>
              <a:t>recio</a:t>
            </a:r>
            <a:r>
              <a:rPr lang="en-US" dirty="0"/>
              <a:t> </a:t>
            </a:r>
            <a:r>
              <a:rPr lang="en-US" dirty="0" err="1"/>
              <a:t>desconocido</a:t>
            </a:r>
            <a:endParaRPr lang="en-US" dirty="0"/>
          </a:p>
          <a:p>
            <a:pPr marL="171450" indent="-171450">
              <a:buFontTx/>
              <a:buChar char="-"/>
            </a:pPr>
            <a:endParaRPr lang="en-US" dirty="0"/>
          </a:p>
          <a:p>
            <a:pPr marL="171450" indent="-171450">
              <a:buFontTx/>
              <a:buChar char="-"/>
            </a:pPr>
            <a:r>
              <a:rPr lang="en-US" dirty="0"/>
              <a:t>Amazon Echo: Solo </a:t>
            </a:r>
            <a:r>
              <a:rPr lang="en-US" dirty="0" err="1"/>
              <a:t>en</a:t>
            </a:r>
            <a:r>
              <a:rPr lang="en-US" dirty="0"/>
              <a:t> </a:t>
            </a:r>
            <a:r>
              <a:rPr lang="en-US" dirty="0" err="1"/>
              <a:t>algunos</a:t>
            </a:r>
            <a:r>
              <a:rPr lang="en-US" dirty="0"/>
              <a:t> </a:t>
            </a:r>
            <a:r>
              <a:rPr lang="en-US" dirty="0" err="1"/>
              <a:t>países</a:t>
            </a:r>
            <a:r>
              <a:rPr lang="en-US" dirty="0"/>
              <a:t> (UK, USA), </a:t>
            </a:r>
            <a:r>
              <a:rPr lang="en-US" dirty="0" err="1"/>
              <a:t>en</a:t>
            </a:r>
            <a:r>
              <a:rPr lang="en-US" dirty="0"/>
              <a:t> </a:t>
            </a:r>
            <a:r>
              <a:rPr lang="en-US" dirty="0" err="1"/>
              <a:t>inglés</a:t>
            </a:r>
            <a:r>
              <a:rPr lang="en-US" dirty="0"/>
              <a:t> y </a:t>
            </a:r>
            <a:r>
              <a:rPr lang="en-US" dirty="0" err="1"/>
              <a:t>aleman</a:t>
            </a:r>
            <a:r>
              <a:rPr lang="en-US" dirty="0"/>
              <a:t>. </a:t>
            </a:r>
            <a:r>
              <a:rPr lang="en-US" dirty="0" err="1"/>
              <a:t>Varias</a:t>
            </a:r>
            <a:r>
              <a:rPr lang="en-US" dirty="0"/>
              <a:t> </a:t>
            </a:r>
            <a:r>
              <a:rPr lang="en-US" dirty="0" err="1"/>
              <a:t>versiones</a:t>
            </a:r>
            <a:r>
              <a:rPr lang="en-US" dirty="0"/>
              <a:t> (Echo Dot, Echo, Echo Show, Echo Look). </a:t>
            </a:r>
          </a:p>
          <a:p>
            <a:pPr marL="171450" indent="-171450">
              <a:buFontTx/>
              <a:buChar char="-"/>
            </a:pPr>
            <a:endParaRPr lang="en-US" dirty="0"/>
          </a:p>
          <a:p>
            <a:pPr marL="171450" indent="-171450">
              <a:buFontTx/>
              <a:buChar char="-"/>
            </a:pPr>
            <a:r>
              <a:rPr lang="en-US" dirty="0" err="1"/>
              <a:t>Comparación</a:t>
            </a:r>
            <a:r>
              <a:rPr lang="en-US" dirty="0"/>
              <a:t>: </a:t>
            </a:r>
            <a:r>
              <a:rPr lang="en-US" dirty="0" err="1"/>
              <a:t>dicen</a:t>
            </a:r>
            <a:r>
              <a:rPr lang="en-US" dirty="0"/>
              <a:t> que el google home </a:t>
            </a:r>
            <a:r>
              <a:rPr lang="en-US" dirty="0" err="1"/>
              <a:t>entiende</a:t>
            </a:r>
            <a:r>
              <a:rPr lang="en-US" dirty="0"/>
              <a:t> major el </a:t>
            </a:r>
            <a:r>
              <a:rPr lang="en-US" dirty="0" err="1"/>
              <a:t>lenguaje</a:t>
            </a:r>
            <a:r>
              <a:rPr lang="en-US" dirty="0"/>
              <a:t> natural y el context. Tambien hay que </a:t>
            </a:r>
            <a:r>
              <a:rPr lang="en-US" dirty="0" err="1"/>
              <a:t>entender</a:t>
            </a:r>
            <a:r>
              <a:rPr lang="en-US" dirty="0"/>
              <a:t> el </a:t>
            </a:r>
            <a:r>
              <a:rPr lang="en-US" dirty="0" err="1"/>
              <a:t>contexto</a:t>
            </a:r>
            <a:r>
              <a:rPr lang="en-US" dirty="0"/>
              <a:t> de </a:t>
            </a:r>
            <a:r>
              <a:rPr lang="en-US" dirty="0" err="1"/>
              <a:t>cada</a:t>
            </a:r>
            <a:r>
              <a:rPr lang="en-US" dirty="0"/>
              <a:t> </a:t>
            </a:r>
            <a:r>
              <a:rPr lang="en-US" dirty="0" err="1"/>
              <a:t>dispositivo</a:t>
            </a:r>
            <a:r>
              <a:rPr lang="en-US" dirty="0"/>
              <a:t>: google home </a:t>
            </a:r>
            <a:r>
              <a:rPr lang="en-US" dirty="0" err="1"/>
              <a:t>tiene</a:t>
            </a:r>
            <a:r>
              <a:rPr lang="en-US" dirty="0"/>
              <a:t> </a:t>
            </a:r>
            <a:r>
              <a:rPr lang="en-US" dirty="0" err="1"/>
              <a:t>detrás</a:t>
            </a:r>
            <a:r>
              <a:rPr lang="en-US" dirty="0"/>
              <a:t> </a:t>
            </a:r>
            <a:r>
              <a:rPr lang="en-US" dirty="0" err="1"/>
              <a:t>toda</a:t>
            </a:r>
            <a:r>
              <a:rPr lang="en-US" dirty="0"/>
              <a:t> la </a:t>
            </a:r>
            <a:r>
              <a:rPr lang="en-US" dirty="0" err="1"/>
              <a:t>búsqueda</a:t>
            </a:r>
            <a:r>
              <a:rPr lang="en-US" dirty="0"/>
              <a:t> de google, amazon </a:t>
            </a:r>
            <a:r>
              <a:rPr lang="en-US" dirty="0" err="1"/>
              <a:t>alexa</a:t>
            </a:r>
            <a:r>
              <a:rPr lang="en-US" dirty="0"/>
              <a:t> </a:t>
            </a:r>
            <a:r>
              <a:rPr lang="en-US" dirty="0" err="1"/>
              <a:t>lleva</a:t>
            </a:r>
            <a:r>
              <a:rPr lang="en-US" dirty="0"/>
              <a:t> </a:t>
            </a:r>
            <a:r>
              <a:rPr lang="en-US" dirty="0" err="1"/>
              <a:t>detras</a:t>
            </a:r>
            <a:r>
              <a:rPr lang="en-US" dirty="0"/>
              <a:t> </a:t>
            </a:r>
            <a:r>
              <a:rPr lang="en-US" dirty="0" err="1"/>
              <a:t>facilidad</a:t>
            </a:r>
            <a:r>
              <a:rPr lang="en-US" dirty="0"/>
              <a:t> para </a:t>
            </a:r>
            <a:r>
              <a:rPr lang="en-US" dirty="0" err="1"/>
              <a:t>comprar</a:t>
            </a:r>
            <a:endParaRPr lang="en-US" dirty="0"/>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Precios</a:t>
            </a:r>
            <a:r>
              <a:rPr lang="en-US" dirty="0"/>
              <a:t>: invoke no se </a:t>
            </a:r>
            <a:r>
              <a:rPr lang="en-US" dirty="0" err="1"/>
              <a:t>sabe</a:t>
            </a:r>
            <a:r>
              <a:rPr lang="en-US" dirty="0"/>
              <a:t>, Google Home  129£ / 129$, echo dot  49£ / 49$. </a:t>
            </a:r>
          </a:p>
          <a:p>
            <a:pPr marL="171450" indent="-171450">
              <a:buFontTx/>
              <a:buChar char="-"/>
            </a:pP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8727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s-ES" dirty="0"/>
              <a:t>Piensa en todas las cosas que se pueden conectar a Internet: cámaras, tv, electrodomésticos, impresoras y más periféricos….</a:t>
            </a:r>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s-ES" dirty="0"/>
              <a:t>“</a:t>
            </a:r>
            <a:r>
              <a:rPr lang="es-ES" dirty="0" err="1"/>
              <a:t>things</a:t>
            </a:r>
            <a:r>
              <a:rPr lang="es-ES" dirty="0"/>
              <a:t>”: Edificios inteligentes, neveras, el ascensor, el coche.</a:t>
            </a:r>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es-ES" dirty="0"/>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s-ES" dirty="0"/>
              <a:t>Dyn sufre una oleada de ataques, desde dispositivos de </a:t>
            </a:r>
            <a:r>
              <a:rPr lang="es-ES" i="1" dirty="0"/>
              <a:t>Internet de las cosas</a:t>
            </a:r>
            <a:r>
              <a:rPr lang="es-ES" dirty="0"/>
              <a:t> como cámaras de vigilancia conectadas a internet, impresoras, electrodomésticos y otros dispositivos de este tipo que han sido infectados con un malware semanas atrás.</a:t>
            </a:r>
          </a:p>
          <a:p>
            <a:pPr marL="171450" indent="-171450">
              <a:buFontTx/>
              <a:buChar char="-"/>
            </a:pPr>
            <a:endParaRPr lang="es-ES" dirty="0"/>
          </a:p>
          <a:p>
            <a:pPr marL="171450" indent="-171450">
              <a:buFontTx/>
              <a:buChar char="-"/>
            </a:pPr>
            <a:endParaRPr lang="es-ES" dirty="0"/>
          </a:p>
          <a:p>
            <a:pPr marL="171450" indent="-171450">
              <a:buFontTx/>
              <a:buChar char="-"/>
            </a:pPr>
            <a:r>
              <a:rPr lang="es-ES" dirty="0" err="1"/>
              <a:t>SmartWatch</a:t>
            </a:r>
            <a:r>
              <a:rPr lang="es-ES" dirty="0"/>
              <a:t> / </a:t>
            </a:r>
          </a:p>
          <a:p>
            <a:pPr marL="171450" indent="-171450">
              <a:buFontTx/>
              <a:buChar char="-"/>
            </a:pPr>
            <a:r>
              <a:rPr lang="es-ES" dirty="0"/>
              <a:t>Smart Home (Alexa, música, seguridad: cámaras…)</a:t>
            </a:r>
          </a:p>
          <a:p>
            <a:pPr marL="171450" indent="-171450">
              <a:buFontTx/>
              <a:buChar char="-"/>
            </a:pPr>
            <a:r>
              <a:rPr lang="es-ES" dirty="0"/>
              <a:t>Smart Car  (Head up </a:t>
            </a:r>
            <a:r>
              <a:rPr lang="es-ES" dirty="0" err="1"/>
              <a:t>display</a:t>
            </a:r>
            <a:r>
              <a:rPr lang="es-ES" dirty="0"/>
              <a:t>, señal sonora al poner el intermitente)</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9070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Alexa en </a:t>
            </a:r>
            <a:r>
              <a:rPr lang="es-ES" dirty="0" err="1"/>
              <a:t>raspi</a:t>
            </a:r>
            <a:r>
              <a:rPr lang="es-ES" dirty="0"/>
              <a:t>: </a:t>
            </a:r>
          </a:p>
          <a:p>
            <a:r>
              <a:rPr lang="es-ES" dirty="0"/>
              <a:t>Raspberry Pi 3 o Zero W (o 2 con adaptador de wifi)</a:t>
            </a:r>
          </a:p>
          <a:p>
            <a:r>
              <a:rPr lang="es-ES" dirty="0"/>
              <a:t>Micrófono</a:t>
            </a:r>
          </a:p>
          <a:p>
            <a:r>
              <a:rPr lang="es-ES" dirty="0"/>
              <a:t>Altavoz</a:t>
            </a:r>
          </a:p>
        </p:txBody>
      </p:sp>
      <p:sp>
        <p:nvSpPr>
          <p:cNvPr id="4" name="Slide Number Placeholder 3"/>
          <p:cNvSpPr>
            <a:spLocks noGrp="1"/>
          </p:cNvSpPr>
          <p:nvPr>
            <p:ph type="sldNum" sz="quarter" idx="10"/>
          </p:nvPr>
        </p:nvSpPr>
        <p:spPr/>
        <p:txBody>
          <a:bodyPr/>
          <a:lstStyle/>
          <a:p>
            <a:fld id="{1BE9F985-A916-4F02-84C4-7C975D8E7F37}" type="slidenum">
              <a:rPr lang="es-ES" smtClean="0"/>
              <a:t>40</a:t>
            </a:fld>
            <a:endParaRPr lang="es-ES"/>
          </a:p>
        </p:txBody>
      </p:sp>
    </p:spTree>
    <p:extLst>
      <p:ext uri="{BB962C8B-B14F-4D97-AF65-F5344CB8AC3E}">
        <p14:creationId xmlns:p14="http://schemas.microsoft.com/office/powerpoint/2010/main" val="2497005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Existen</a:t>
            </a:r>
            <a:r>
              <a:rPr lang="en-US" dirty="0"/>
              <a:t> </a:t>
            </a:r>
            <a:r>
              <a:rPr lang="en-US" dirty="0" err="1"/>
              <a:t>muchas</a:t>
            </a:r>
            <a:r>
              <a:rPr lang="en-US" dirty="0"/>
              <a:t> skills (apps) para </a:t>
            </a:r>
            <a:r>
              <a:rPr lang="en-US" dirty="0" err="1"/>
              <a:t>conocer</a:t>
            </a:r>
            <a:r>
              <a:rPr lang="en-US" dirty="0"/>
              <a:t> </a:t>
            </a:r>
            <a:r>
              <a:rPr lang="en-US" dirty="0" err="1"/>
              <a:t>información</a:t>
            </a:r>
            <a:r>
              <a:rPr lang="en-US" dirty="0"/>
              <a:t> de la </a:t>
            </a:r>
            <a:r>
              <a:rPr lang="en-US" dirty="0" err="1"/>
              <a:t>bolsa</a:t>
            </a:r>
            <a:r>
              <a:rPr lang="en-US" dirty="0"/>
              <a:t>, </a:t>
            </a:r>
            <a:r>
              <a:rPr lang="en-US" dirty="0" err="1"/>
              <a:t>tiempo</a:t>
            </a:r>
            <a:r>
              <a:rPr lang="en-US" dirty="0"/>
              <a:t>, </a:t>
            </a:r>
            <a:r>
              <a:rPr lang="en-US" dirty="0" err="1"/>
              <a:t>sobre</a:t>
            </a:r>
            <a:r>
              <a:rPr lang="en-US" dirty="0"/>
              <a:t> </a:t>
            </a:r>
            <a:r>
              <a:rPr lang="en-US" dirty="0" err="1"/>
              <a:t>música</a:t>
            </a:r>
            <a:r>
              <a:rPr lang="en-US" dirty="0"/>
              <a:t>, cine, o </a:t>
            </a:r>
            <a:r>
              <a:rPr lang="en-US" dirty="0" err="1"/>
              <a:t>servicios</a:t>
            </a:r>
            <a:r>
              <a:rPr lang="en-US" dirty="0"/>
              <a:t> locales, y </a:t>
            </a:r>
            <a:r>
              <a:rPr lang="en-US" dirty="0" err="1"/>
              <a:t>juegos</a:t>
            </a:r>
            <a:r>
              <a:rPr lang="en-US" dirty="0"/>
              <a:t>.</a:t>
            </a:r>
            <a:endParaRPr lang="es-ES" dirty="0"/>
          </a:p>
          <a:p>
            <a:endParaRPr lang="es-ES" dirty="0"/>
          </a:p>
          <a:p>
            <a:r>
              <a:rPr lang="es-ES" dirty="0"/>
              <a:t>Para desarrollar: lo haremos a través del portal de Alexa </a:t>
            </a:r>
            <a:r>
              <a:rPr lang="es-ES" dirty="0" err="1"/>
              <a:t>dev</a:t>
            </a:r>
            <a:r>
              <a:rPr lang="es-ES" dirty="0"/>
              <a:t>. Allí podemos añadir los </a:t>
            </a:r>
            <a:r>
              <a:rPr lang="es-ES" dirty="0" err="1"/>
              <a:t>skills</a:t>
            </a:r>
            <a:r>
              <a:rPr lang="es-ES" dirty="0"/>
              <a:t> que queramos crear, y una vez hayamos terminado o bien utilizarlo solo para nuestra cuenta, o bien certificar y publicarlos para que cualquiera pueda usarlos.</a:t>
            </a:r>
          </a:p>
          <a:p>
            <a:endParaRPr lang="es-ES" dirty="0"/>
          </a:p>
          <a:p>
            <a:r>
              <a:rPr lang="es-ES" dirty="0"/>
              <a:t>Conceptos clave (comunes a otros sistemas de lenguaje natural como por ejemplo LUIS): </a:t>
            </a:r>
          </a:p>
          <a:p>
            <a:r>
              <a:rPr lang="es-ES" dirty="0" err="1"/>
              <a:t>Intents</a:t>
            </a:r>
            <a:r>
              <a:rPr lang="es-ES" dirty="0"/>
              <a:t> (intención, acción)</a:t>
            </a:r>
          </a:p>
          <a:p>
            <a:r>
              <a:rPr lang="es-ES" dirty="0" err="1"/>
              <a:t>Entities</a:t>
            </a:r>
            <a:r>
              <a:rPr lang="es-ES" dirty="0"/>
              <a:t> / </a:t>
            </a:r>
            <a:r>
              <a:rPr lang="es-ES" dirty="0" err="1"/>
              <a:t>Types</a:t>
            </a:r>
            <a:r>
              <a:rPr lang="es-ES" dirty="0"/>
              <a:t> (concepto clave sobre el que se lanza la acción)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Utterances</a:t>
            </a:r>
            <a:r>
              <a:rPr lang="es-ES" dirty="0"/>
              <a:t> (ejemplos de uso, frases)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Desarrollo</a:t>
            </a:r>
            <a:r>
              <a:rPr lang="en-US" dirty="0"/>
              <a:t>: AWS con Node, Java, C#, Python, y </a:t>
            </a:r>
            <a:r>
              <a:rPr lang="en-US" dirty="0" err="1"/>
              <a:t>otros</a:t>
            </a:r>
            <a:r>
              <a:rPr lang="en-US" dirty="0"/>
              <a:t> WS con lo que </a:t>
            </a:r>
            <a:r>
              <a:rPr lang="en-US" dirty="0" err="1"/>
              <a:t>quieras</a:t>
            </a:r>
            <a:endParaRPr lang="es-ES" dirty="0"/>
          </a:p>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41</a:t>
            </a:fld>
            <a:endParaRPr lang="es-ES"/>
          </a:p>
        </p:txBody>
      </p:sp>
    </p:spTree>
    <p:extLst>
      <p:ext uri="{BB962C8B-B14F-4D97-AF65-F5344CB8AC3E}">
        <p14:creationId xmlns:p14="http://schemas.microsoft.com/office/powerpoint/2010/main" val="1281945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Cómo</a:t>
            </a:r>
            <a:r>
              <a:rPr lang="en-US" dirty="0"/>
              <a:t> </a:t>
            </a:r>
            <a:r>
              <a:rPr lang="en-US" dirty="0" err="1"/>
              <a:t>conectamos</a:t>
            </a:r>
            <a:r>
              <a:rPr lang="en-US" dirty="0"/>
              <a:t> </a:t>
            </a:r>
            <a:r>
              <a:rPr lang="en-US" dirty="0" err="1"/>
              <a:t>nuestros</a:t>
            </a:r>
            <a:r>
              <a:rPr lang="en-US" dirty="0"/>
              <a:t> </a:t>
            </a:r>
            <a:r>
              <a:rPr lang="en-US" dirty="0" err="1"/>
              <a:t>Sonoff</a:t>
            </a:r>
            <a:r>
              <a:rPr lang="en-US" dirty="0"/>
              <a:t> con el Alexa? </a:t>
            </a:r>
            <a:r>
              <a:rPr lang="en-US" dirty="0" err="1"/>
              <a:t>Varias</a:t>
            </a:r>
            <a:r>
              <a:rPr lang="en-US" dirty="0"/>
              <a:t> </a:t>
            </a:r>
            <a:r>
              <a:rPr lang="en-US" dirty="0" err="1"/>
              <a:t>opciones</a:t>
            </a:r>
            <a:r>
              <a:rPr lang="en-US" dirty="0"/>
              <a:t>: </a:t>
            </a:r>
            <a:br>
              <a:rPr lang="en-US" dirty="0"/>
            </a:br>
            <a:r>
              <a:rPr lang="en-US" dirty="0"/>
              <a:t>- </a:t>
            </a:r>
            <a:r>
              <a:rPr lang="en-US" dirty="0" err="1"/>
              <a:t>eWeLink</a:t>
            </a:r>
            <a:r>
              <a:rPr lang="en-US" dirty="0"/>
              <a:t> (la app </a:t>
            </a:r>
            <a:r>
              <a:rPr lang="en-US" dirty="0" err="1"/>
              <a:t>móvil</a:t>
            </a:r>
            <a:r>
              <a:rPr lang="en-US" dirty="0"/>
              <a:t> china que </a:t>
            </a:r>
            <a:r>
              <a:rPr lang="en-US" dirty="0" err="1"/>
              <a:t>viene</a:t>
            </a:r>
            <a:r>
              <a:rPr lang="en-US" dirty="0"/>
              <a:t> </a:t>
            </a:r>
            <a:r>
              <a:rPr lang="en-US" dirty="0" err="1"/>
              <a:t>por</a:t>
            </a:r>
            <a:r>
              <a:rPr lang="en-US" dirty="0"/>
              <a:t> </a:t>
            </a:r>
            <a:r>
              <a:rPr lang="en-US" dirty="0" err="1"/>
              <a:t>defecto</a:t>
            </a:r>
            <a:r>
              <a:rPr lang="en-US" dirty="0"/>
              <a:t>)</a:t>
            </a:r>
          </a:p>
          <a:p>
            <a:r>
              <a:rPr lang="en-US" dirty="0"/>
              <a:t>- </a:t>
            </a:r>
            <a:r>
              <a:rPr lang="en-US" dirty="0" err="1"/>
              <a:t>Domoticz</a:t>
            </a:r>
            <a:r>
              <a:rPr lang="en-US" dirty="0"/>
              <a:t>: </a:t>
            </a:r>
            <a:r>
              <a:rPr lang="en-US" dirty="0" err="1"/>
              <a:t>plataforma</a:t>
            </a:r>
            <a:r>
              <a:rPr lang="en-US" dirty="0"/>
              <a:t> open source. </a:t>
            </a:r>
            <a:r>
              <a:rPr lang="en-US" dirty="0" err="1"/>
              <a:t>En</a:t>
            </a:r>
            <a:r>
              <a:rPr lang="en-US" dirty="0"/>
              <a:t> C++, </a:t>
            </a:r>
            <a:r>
              <a:rPr lang="en-US" dirty="0" err="1"/>
              <a:t>configurar</a:t>
            </a:r>
            <a:r>
              <a:rPr lang="en-US" dirty="0"/>
              <a:t> </a:t>
            </a:r>
            <a:r>
              <a:rPr lang="en-US" dirty="0" err="1"/>
              <a:t>usando</a:t>
            </a:r>
            <a:r>
              <a:rPr lang="en-US" dirty="0"/>
              <a:t> Blocky o LUA</a:t>
            </a:r>
          </a:p>
          <a:p>
            <a:r>
              <a:rPr lang="en-US" dirty="0"/>
              <a:t>- Home Assistant: </a:t>
            </a:r>
            <a:r>
              <a:rPr lang="en-US" dirty="0" err="1"/>
              <a:t>Plataforma</a:t>
            </a:r>
            <a:r>
              <a:rPr lang="en-US" dirty="0"/>
              <a:t> open source </a:t>
            </a:r>
            <a:r>
              <a:rPr lang="en-US" dirty="0" err="1"/>
              <a:t>listo</a:t>
            </a:r>
            <a:r>
              <a:rPr lang="en-US" dirty="0"/>
              <a:t> para </a:t>
            </a:r>
            <a:r>
              <a:rPr lang="en-US" dirty="0" err="1"/>
              <a:t>deplegarlo</a:t>
            </a:r>
            <a:r>
              <a:rPr lang="en-US" dirty="0"/>
              <a:t> </a:t>
            </a:r>
            <a:r>
              <a:rPr lang="en-US" dirty="0" err="1"/>
              <a:t>en</a:t>
            </a:r>
            <a:r>
              <a:rPr lang="en-US" dirty="0"/>
              <a:t> </a:t>
            </a:r>
            <a:r>
              <a:rPr lang="en-US" dirty="0" err="1"/>
              <a:t>una</a:t>
            </a:r>
            <a:r>
              <a:rPr lang="en-US" dirty="0"/>
              <a:t> </a:t>
            </a:r>
            <a:r>
              <a:rPr lang="en-US" dirty="0" err="1"/>
              <a:t>Raspi</a:t>
            </a:r>
            <a:r>
              <a:rPr lang="en-US" dirty="0"/>
              <a:t>. </a:t>
            </a:r>
            <a:r>
              <a:rPr lang="en-US" dirty="0" err="1"/>
              <a:t>En</a:t>
            </a:r>
            <a:r>
              <a:rPr lang="en-US" dirty="0"/>
              <a:t> Python, lo </a:t>
            </a:r>
            <a:r>
              <a:rPr lang="en-US" dirty="0" err="1"/>
              <a:t>configuramos</a:t>
            </a:r>
            <a:r>
              <a:rPr lang="en-US" dirty="0"/>
              <a:t> </a:t>
            </a:r>
            <a:r>
              <a:rPr lang="en-US" dirty="0" err="1"/>
              <a:t>en</a:t>
            </a:r>
            <a:r>
              <a:rPr lang="en-US" dirty="0"/>
              <a:t> </a:t>
            </a:r>
            <a:r>
              <a:rPr lang="en-US" dirty="0" err="1"/>
              <a:t>yaml</a:t>
            </a:r>
            <a:r>
              <a:rPr lang="en-US" dirty="0"/>
              <a:t>. </a:t>
            </a:r>
            <a:r>
              <a:rPr lang="en-US" dirty="0" err="1"/>
              <a:t>Ya</a:t>
            </a:r>
            <a:r>
              <a:rPr lang="en-US" dirty="0"/>
              <a:t> </a:t>
            </a:r>
            <a:r>
              <a:rPr lang="en-US" dirty="0" err="1"/>
              <a:t>tiene</a:t>
            </a:r>
            <a:r>
              <a:rPr lang="en-US" dirty="0"/>
              <a:t> API para Alexa </a:t>
            </a:r>
            <a:r>
              <a:rPr lang="en-US" dirty="0" err="1"/>
              <a:t>por</a:t>
            </a:r>
            <a:r>
              <a:rPr lang="en-US" dirty="0"/>
              <a:t> lo que </a:t>
            </a:r>
            <a:r>
              <a:rPr lang="en-US" dirty="0" err="1"/>
              <a:t>conectarlo</a:t>
            </a:r>
            <a:r>
              <a:rPr lang="en-US" dirty="0"/>
              <a:t> son </a:t>
            </a:r>
            <a:r>
              <a:rPr lang="en-US" dirty="0" err="1"/>
              <a:t>pocas</a:t>
            </a:r>
            <a:r>
              <a:rPr lang="en-US" dirty="0"/>
              <a:t> </a:t>
            </a:r>
            <a:r>
              <a:rPr lang="en-US" dirty="0" err="1"/>
              <a:t>líneas</a:t>
            </a:r>
            <a:r>
              <a:rPr lang="en-US" dirty="0"/>
              <a:t> de </a:t>
            </a:r>
            <a:r>
              <a:rPr lang="en-US" dirty="0" err="1"/>
              <a:t>código</a:t>
            </a:r>
            <a:r>
              <a:rPr lang="en-US" dirty="0"/>
              <a:t> </a:t>
            </a:r>
            <a:r>
              <a:rPr lang="en-US" dirty="0" err="1"/>
              <a:t>una</a:t>
            </a:r>
            <a:r>
              <a:rPr lang="en-US" dirty="0"/>
              <a:t> </a:t>
            </a:r>
            <a:r>
              <a:rPr lang="en-US" dirty="0" err="1"/>
              <a:t>vez</a:t>
            </a:r>
            <a:r>
              <a:rPr lang="en-US" dirty="0"/>
              <a:t> </a:t>
            </a:r>
            <a:r>
              <a:rPr lang="en-US" dirty="0" err="1"/>
              <a:t>tienes</a:t>
            </a:r>
            <a:r>
              <a:rPr lang="en-US" dirty="0"/>
              <a:t> </a:t>
            </a:r>
            <a:r>
              <a:rPr lang="en-US" dirty="0" err="1"/>
              <a:t>montado</a:t>
            </a:r>
            <a:r>
              <a:rPr lang="en-US" dirty="0"/>
              <a:t> el HASS. Hay </a:t>
            </a:r>
            <a:r>
              <a:rPr lang="en-US" dirty="0" err="1"/>
              <a:t>una</a:t>
            </a:r>
            <a:r>
              <a:rPr lang="en-US" dirty="0"/>
              <a:t> </a:t>
            </a:r>
            <a:r>
              <a:rPr lang="en-US" dirty="0" err="1"/>
              <a:t>comunidad</a:t>
            </a:r>
            <a:r>
              <a:rPr lang="en-US" dirty="0"/>
              <a:t> </a:t>
            </a:r>
            <a:r>
              <a:rPr lang="en-US" dirty="0" err="1"/>
              <a:t>enorme</a:t>
            </a:r>
            <a:r>
              <a:rPr lang="en-US" dirty="0"/>
              <a:t> </a:t>
            </a:r>
            <a:r>
              <a:rPr lang="en-US" dirty="0" err="1"/>
              <a:t>creando</a:t>
            </a:r>
            <a:r>
              <a:rPr lang="en-US" dirty="0"/>
              <a:t> </a:t>
            </a:r>
            <a:r>
              <a:rPr lang="en-US" dirty="0" err="1"/>
              <a:t>nuevos</a:t>
            </a:r>
            <a:r>
              <a:rPr lang="en-US" dirty="0"/>
              <a:t> components para el HASS.</a:t>
            </a:r>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42</a:t>
            </a:fld>
            <a:endParaRPr lang="es-ES"/>
          </a:p>
        </p:txBody>
      </p:sp>
    </p:spTree>
    <p:extLst>
      <p:ext uri="{BB962C8B-B14F-4D97-AF65-F5344CB8AC3E}">
        <p14:creationId xmlns:p14="http://schemas.microsoft.com/office/powerpoint/2010/main" val="3645802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43</a:t>
            </a:fld>
            <a:endParaRPr lang="es-ES"/>
          </a:p>
        </p:txBody>
      </p:sp>
    </p:spTree>
    <p:extLst>
      <p:ext uri="{BB962C8B-B14F-4D97-AF65-F5344CB8AC3E}">
        <p14:creationId xmlns:p14="http://schemas.microsoft.com/office/powerpoint/2010/main" val="1588897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Google Home, Invoke </a:t>
            </a:r>
          </a:p>
          <a:p>
            <a:r>
              <a:rPr lang="en-US" dirty="0"/>
              <a:t>Skills (la </a:t>
            </a:r>
            <a:r>
              <a:rPr lang="en-US" dirty="0" err="1"/>
              <a:t>bolsa</a:t>
            </a:r>
            <a:r>
              <a:rPr lang="en-US" dirty="0"/>
              <a:t>, y </a:t>
            </a:r>
            <a:r>
              <a:rPr lang="en-US" dirty="0" err="1"/>
              <a:t>otras</a:t>
            </a:r>
            <a:r>
              <a:rPr lang="en-US" dirty="0"/>
              <a:t> </a:t>
            </a:r>
            <a:r>
              <a:rPr lang="en-US" dirty="0" err="1"/>
              <a:t>más</a:t>
            </a:r>
            <a:r>
              <a:rPr lang="en-US" dirty="0"/>
              <a:t> </a:t>
            </a:r>
            <a:r>
              <a:rPr lang="en-US" dirty="0" err="1"/>
              <a:t>ridículas</a:t>
            </a:r>
            <a:r>
              <a:rPr lang="en-US" dirty="0"/>
              <a:t>)</a:t>
            </a:r>
          </a:p>
          <a:p>
            <a:r>
              <a:rPr lang="en-US" dirty="0"/>
              <a:t>Dev (AWS con Node, Java, C#, Python, y </a:t>
            </a:r>
            <a:r>
              <a:rPr lang="en-US" dirty="0" err="1"/>
              <a:t>otros</a:t>
            </a:r>
            <a:r>
              <a:rPr lang="en-US" dirty="0"/>
              <a:t> WS con lo que </a:t>
            </a:r>
            <a:r>
              <a:rPr lang="en-US" dirty="0" err="1"/>
              <a:t>quieras</a:t>
            </a:r>
            <a:r>
              <a:rPr lang="en-US" dirty="0"/>
              <a:t>)</a:t>
            </a:r>
            <a:endParaRPr lang="es-E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GCIO SUMMIT 2016</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5:02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988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err="1"/>
              <a:t>Todo</a:t>
            </a:r>
            <a:r>
              <a:rPr lang="en-US" dirty="0"/>
              <a:t> </a:t>
            </a:r>
            <a:r>
              <a:rPr lang="en-US" dirty="0" err="1"/>
              <a:t>esto</a:t>
            </a:r>
            <a:r>
              <a:rPr lang="en-US" dirty="0"/>
              <a:t> </a:t>
            </a:r>
            <a:r>
              <a:rPr lang="en-US" dirty="0" err="1"/>
              <a:t>es</a:t>
            </a:r>
            <a:r>
              <a:rPr lang="en-US" dirty="0"/>
              <a:t> </a:t>
            </a:r>
            <a:r>
              <a:rPr lang="en-US" dirty="0" err="1"/>
              <a:t>muy</a:t>
            </a:r>
            <a:r>
              <a:rPr lang="en-US" dirty="0"/>
              <a:t> nuevo… </a:t>
            </a:r>
            <a:r>
              <a:rPr lang="en-US" dirty="0" err="1"/>
              <a:t>puede</a:t>
            </a:r>
            <a:r>
              <a:rPr lang="en-US" dirty="0"/>
              <a:t> </a:t>
            </a:r>
            <a:r>
              <a:rPr lang="en-US" dirty="0" err="1"/>
              <a:t>haber</a:t>
            </a:r>
            <a:r>
              <a:rPr lang="en-US" dirty="0"/>
              <a:t> </a:t>
            </a:r>
            <a:r>
              <a:rPr lang="en-US" dirty="0" err="1"/>
              <a:t>problemas</a:t>
            </a:r>
            <a:r>
              <a:rPr lang="en-US" dirty="0"/>
              <a:t> al </a:t>
            </a:r>
            <a:r>
              <a:rPr lang="en-US" dirty="0" err="1"/>
              <a:t>empezar</a:t>
            </a:r>
            <a:endParaRPr lang="es-E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GCIO SUMMIT 2016</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5:02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8536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71450" indent="-171450">
              <a:buFontTx/>
              <a:buChar char="-"/>
            </a:pPr>
            <a:r>
              <a:rPr lang="en-US" dirty="0"/>
              <a:t>Alexa que </a:t>
            </a:r>
            <a:r>
              <a:rPr lang="en-US" dirty="0" err="1"/>
              <a:t>compró</a:t>
            </a:r>
            <a:r>
              <a:rPr lang="en-US" dirty="0"/>
              <a:t> </a:t>
            </a:r>
            <a:r>
              <a:rPr lang="en-US" dirty="0" err="1"/>
              <a:t>una</a:t>
            </a:r>
            <a:r>
              <a:rPr lang="en-US" dirty="0"/>
              <a:t> mansion de la Barbie y kilos de </a:t>
            </a:r>
            <a:r>
              <a:rPr lang="en-US" dirty="0" err="1"/>
              <a:t>galletas</a:t>
            </a:r>
            <a:r>
              <a:rPr lang="en-US" dirty="0"/>
              <a:t>, </a:t>
            </a:r>
            <a:r>
              <a:rPr lang="en-US" dirty="0" err="1"/>
              <a:t>luego</a:t>
            </a:r>
            <a:r>
              <a:rPr lang="en-US" dirty="0"/>
              <a:t> </a:t>
            </a:r>
            <a:r>
              <a:rPr lang="en-US" dirty="0" err="1"/>
              <a:t>apareció</a:t>
            </a:r>
            <a:r>
              <a:rPr lang="en-US" dirty="0"/>
              <a:t> </a:t>
            </a:r>
            <a:r>
              <a:rPr lang="en-US" dirty="0" err="1"/>
              <a:t>en</a:t>
            </a:r>
            <a:r>
              <a:rPr lang="en-US" dirty="0"/>
              <a:t> las </a:t>
            </a:r>
            <a:r>
              <a:rPr lang="en-US" dirty="0" err="1"/>
              <a:t>noticias</a:t>
            </a:r>
            <a:r>
              <a:rPr lang="en-US" dirty="0"/>
              <a:t>. </a:t>
            </a:r>
          </a:p>
          <a:p>
            <a:pPr marL="171450" indent="-171450">
              <a:buFontTx/>
              <a:buChar char="-"/>
            </a:pPr>
            <a:r>
              <a:rPr lang="en-US" dirty="0"/>
              <a:t>Series con </a:t>
            </a:r>
            <a:r>
              <a:rPr lang="en-US" dirty="0" err="1"/>
              <a:t>personajes</a:t>
            </a:r>
            <a:r>
              <a:rPr lang="en-US" dirty="0"/>
              <a:t> que se </a:t>
            </a:r>
            <a:r>
              <a:rPr lang="en-US" dirty="0" err="1"/>
              <a:t>llaman</a:t>
            </a:r>
            <a:r>
              <a:rPr lang="en-US" dirty="0"/>
              <a:t> Alexis (Castle). Se </a:t>
            </a:r>
            <a:r>
              <a:rPr lang="en-US" dirty="0" err="1"/>
              <a:t>puede</a:t>
            </a:r>
            <a:r>
              <a:rPr lang="en-US" dirty="0"/>
              <a:t> </a:t>
            </a:r>
            <a:r>
              <a:rPr lang="en-US" dirty="0" err="1"/>
              <a:t>cambiar</a:t>
            </a:r>
            <a:r>
              <a:rPr lang="en-US" dirty="0"/>
              <a:t> </a:t>
            </a:r>
            <a:r>
              <a:rPr lang="en-US" dirty="0" err="1"/>
              <a:t>por</a:t>
            </a:r>
            <a:r>
              <a:rPr lang="en-US" dirty="0"/>
              <a:t> Amazon, Echo o Computer.</a:t>
            </a:r>
          </a:p>
          <a:p>
            <a:pPr marL="171450" indent="-171450">
              <a:buFontTx/>
              <a:buChar char="-"/>
            </a:pPr>
            <a:r>
              <a:rPr lang="en-US" dirty="0"/>
              <a:t>El </a:t>
            </a:r>
            <a:r>
              <a:rPr lang="en-US" dirty="0" err="1"/>
              <a:t>anuncio</a:t>
            </a:r>
            <a:r>
              <a:rPr lang="en-US" dirty="0"/>
              <a:t> de Google Home de la </a:t>
            </a:r>
            <a:r>
              <a:rPr lang="en-US" dirty="0" err="1"/>
              <a:t>superbows</a:t>
            </a:r>
            <a:endParaRPr lang="es-E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GCIO SUMMIT 2016</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5:02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0208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Al </a:t>
            </a:r>
            <a:r>
              <a:rPr lang="en-US" dirty="0" err="1"/>
              <a:t>ser</a:t>
            </a:r>
            <a:r>
              <a:rPr lang="en-US" dirty="0"/>
              <a:t> nuevo, no </a:t>
            </a:r>
            <a:r>
              <a:rPr lang="en-US" dirty="0" err="1"/>
              <a:t>está</a:t>
            </a:r>
            <a:r>
              <a:rPr lang="en-US" dirty="0"/>
              <a:t> </a:t>
            </a:r>
            <a:r>
              <a:rPr lang="en-US" dirty="0" err="1"/>
              <a:t>claro</a:t>
            </a:r>
            <a:r>
              <a:rPr lang="en-US" dirty="0"/>
              <a:t> </a:t>
            </a:r>
            <a:r>
              <a:rPr lang="en-US" dirty="0" err="1"/>
              <a:t>cómo</a:t>
            </a:r>
            <a:r>
              <a:rPr lang="en-US" dirty="0"/>
              <a:t> </a:t>
            </a:r>
            <a:r>
              <a:rPr lang="en-US" dirty="0" err="1"/>
              <a:t>aplica</a:t>
            </a:r>
            <a:r>
              <a:rPr lang="en-US" dirty="0"/>
              <a:t> la ley a </a:t>
            </a:r>
            <a:r>
              <a:rPr lang="en-US" dirty="0" err="1"/>
              <a:t>ciertos</a:t>
            </a:r>
            <a:r>
              <a:rPr lang="en-US" dirty="0"/>
              <a:t> </a:t>
            </a:r>
            <a:r>
              <a:rPr lang="en-US" dirty="0" err="1"/>
              <a:t>dispositivos</a:t>
            </a:r>
            <a:r>
              <a:rPr lang="en-US" dirty="0"/>
              <a:t> o a </a:t>
            </a:r>
            <a:r>
              <a:rPr lang="en-US" dirty="0" err="1"/>
              <a:t>los</a:t>
            </a:r>
            <a:r>
              <a:rPr lang="en-US" dirty="0"/>
              <a:t> </a:t>
            </a:r>
            <a:r>
              <a:rPr lang="en-US" dirty="0" err="1"/>
              <a:t>datos</a:t>
            </a:r>
            <a:r>
              <a:rPr lang="en-US" dirty="0"/>
              <a:t> que </a:t>
            </a:r>
            <a:r>
              <a:rPr lang="en-US" dirty="0" err="1"/>
              <a:t>utilizan</a:t>
            </a:r>
            <a:r>
              <a:rPr lang="en-US" dirty="0"/>
              <a:t>.</a:t>
            </a:r>
            <a:endParaRPr lang="es-E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GCIO SUMMIT 2016</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5:02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361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err="1"/>
              <a:t>Asesinato</a:t>
            </a:r>
            <a:endParaRPr lang="en-US" dirty="0"/>
          </a:p>
          <a:p>
            <a:r>
              <a:rPr lang="en-US" dirty="0" err="1"/>
              <a:t>Privacidad</a:t>
            </a:r>
            <a:r>
              <a:rPr lang="en-US" dirty="0"/>
              <a:t> </a:t>
            </a:r>
            <a:r>
              <a:rPr lang="en-US" dirty="0" err="1"/>
              <a:t>niños</a:t>
            </a:r>
            <a:endParaRPr lang="es-E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GCIO SUMMIT 2016</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5:02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801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Lo primero que </a:t>
            </a:r>
            <a:r>
              <a:rPr lang="en-US" dirty="0" err="1"/>
              <a:t>viene</a:t>
            </a:r>
            <a:r>
              <a:rPr lang="en-US" dirty="0"/>
              <a:t> a la </a:t>
            </a:r>
            <a:r>
              <a:rPr lang="en-US" dirty="0" err="1"/>
              <a:t>mente</a:t>
            </a:r>
            <a:r>
              <a:rPr lang="en-US" dirty="0"/>
              <a:t>.</a:t>
            </a:r>
          </a:p>
          <a:p>
            <a:r>
              <a:rPr lang="en-US" dirty="0" err="1"/>
              <a:t>Tiene</a:t>
            </a:r>
            <a:r>
              <a:rPr lang="en-US" dirty="0"/>
              <a:t> que </a:t>
            </a:r>
            <a:r>
              <a:rPr lang="en-US" dirty="0" err="1"/>
              <a:t>estar</a:t>
            </a:r>
            <a:r>
              <a:rPr lang="en-US" dirty="0"/>
              <a:t> </a:t>
            </a:r>
            <a:r>
              <a:rPr lang="en-US" dirty="0" err="1"/>
              <a:t>bien</a:t>
            </a:r>
            <a:r>
              <a:rPr lang="en-US" dirty="0"/>
              <a:t> </a:t>
            </a:r>
            <a:r>
              <a:rPr lang="en-US" dirty="0" err="1"/>
              <a:t>construído</a:t>
            </a:r>
            <a:r>
              <a:rPr lang="en-US" dirty="0"/>
              <a:t>, </a:t>
            </a:r>
            <a:r>
              <a:rPr lang="en-US" dirty="0" err="1"/>
              <a:t>desarrollado</a:t>
            </a:r>
            <a:r>
              <a:rPr lang="en-US" dirty="0"/>
              <a:t>, </a:t>
            </a:r>
            <a:r>
              <a:rPr lang="en-US" dirty="0" err="1"/>
              <a:t>instalado</a:t>
            </a:r>
            <a:r>
              <a:rPr lang="en-US" dirty="0"/>
              <a:t>, </a:t>
            </a:r>
            <a:r>
              <a:rPr lang="en-US" dirty="0" err="1"/>
              <a:t>configurado</a:t>
            </a:r>
            <a:r>
              <a:rPr lang="en-US" dirty="0"/>
              <a:t> y </a:t>
            </a:r>
            <a:r>
              <a:rPr lang="en-US" dirty="0" err="1"/>
              <a:t>mantenido</a:t>
            </a:r>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GCIO SUMMIT 2016</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5:02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946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s-ES" dirty="0"/>
          </a:p>
          <a:p>
            <a:pPr marL="171450" indent="-171450">
              <a:buFontTx/>
              <a:buChar char="-"/>
            </a:pPr>
            <a:endParaRPr lang="es-ES" dirty="0"/>
          </a:p>
          <a:p>
            <a:pPr marL="171450" indent="-171450">
              <a:buFontTx/>
              <a:buChar char="-"/>
            </a:pPr>
            <a:r>
              <a:rPr lang="es-ES" dirty="0"/>
              <a:t>Apago la alarma del móvil: con esa señal mi casa sabe que me he despertado.</a:t>
            </a:r>
          </a:p>
          <a:p>
            <a:pPr marL="171450" indent="-171450">
              <a:buFontTx/>
              <a:buChar char="-"/>
            </a:pPr>
            <a:r>
              <a:rPr lang="es-ES" dirty="0"/>
              <a:t>Enciende la calefacción, la caldera, la cafetera e incluso mi coche empieza a calentarse.</a:t>
            </a:r>
          </a:p>
          <a:p>
            <a:pPr marL="171450" indent="-171450">
              <a:buFontTx/>
              <a:buChar char="-"/>
            </a:pPr>
            <a:r>
              <a:rPr lang="es-ES" dirty="0"/>
              <a:t>Espejo inteligente: te da los buenos días y te dice qué tiempo hace (Y más información)</a:t>
            </a:r>
          </a:p>
          <a:p>
            <a:pPr marL="171450" indent="-171450">
              <a:buFontTx/>
              <a:buChar char="-"/>
            </a:pPr>
            <a:r>
              <a:rPr lang="es-ES" dirty="0"/>
              <a:t>Me siento a desayunar y recibo una notificación en el reloj: es mi madre, que quiere saber si voy a comer con ella. </a:t>
            </a:r>
          </a:p>
          <a:p>
            <a:pPr marL="171450" indent="-171450">
              <a:buFontTx/>
              <a:buChar char="-"/>
            </a:pPr>
            <a:r>
              <a:rPr lang="es-ES" dirty="0"/>
              <a:t>Coche que se abre por proximidad.</a:t>
            </a:r>
          </a:p>
          <a:p>
            <a:pPr marL="171450" indent="-171450">
              <a:buFontTx/>
              <a:buChar char="-"/>
            </a:pPr>
            <a:r>
              <a:rPr lang="es-ES" dirty="0"/>
              <a:t>Voy a una reunión, en el coche tengo head-up </a:t>
            </a:r>
            <a:r>
              <a:rPr lang="es-ES" dirty="0" err="1"/>
              <a:t>display</a:t>
            </a:r>
            <a:r>
              <a:rPr lang="es-ES" dirty="0"/>
              <a:t>, puedo saber el tráfico que hay, me propone rutas alternativas. Alerta sonora al cambiar de carril y el retrovisor se ilumina.</a:t>
            </a:r>
          </a:p>
          <a:p>
            <a:pPr marL="171450" indent="-171450">
              <a:buFontTx/>
              <a:buChar char="-"/>
            </a:pPr>
            <a:r>
              <a:rPr lang="es-ES" dirty="0"/>
              <a:t>Incluso avisa si no puedo llegar a la reunión a tiempo.</a:t>
            </a:r>
          </a:p>
          <a:p>
            <a:pPr marL="171450" indent="-171450">
              <a:buFontTx/>
              <a:buChar char="-"/>
            </a:pPr>
            <a:endParaRPr lang="es-ES" dirty="0"/>
          </a:p>
          <a:p>
            <a:pPr marL="171450" indent="-171450">
              <a:buFontTx/>
              <a:buChar char="-"/>
            </a:pPr>
            <a:r>
              <a:rPr lang="es-ES" dirty="0"/>
              <a:t>Edificios inteligentes: detecta temperatura exterior y luz para regular el clima y la luminosidad interior</a:t>
            </a:r>
          </a:p>
          <a:p>
            <a:pPr marL="171450" indent="-171450">
              <a:buFontTx/>
              <a:buChar char="-"/>
            </a:pPr>
            <a:r>
              <a:rPr lang="es-ES" dirty="0"/>
              <a:t>Sensores de movimiento para las luces.</a:t>
            </a:r>
          </a:p>
          <a:p>
            <a:pPr marL="171450" indent="-171450">
              <a:buFontTx/>
              <a:buChar char="-"/>
            </a:pPr>
            <a:r>
              <a:rPr lang="es-ES" dirty="0"/>
              <a:t>De camino a casa paro en el supermercado, la puerta se abre sola cuando me acerco, y automáticamente me avisa el móvil de las ofertas que hay que me pueden interesar. Además ahora hay una tienda de “no se qué” empresa en la que ya ni si quiera tienes que sacar la tarjeta de crédito ni interactuar con nadie, coges lo que quieres y sales por la puerta.</a:t>
            </a:r>
          </a:p>
          <a:p>
            <a:pPr marL="171450" indent="-171450">
              <a:buFontTx/>
              <a:buChar char="-"/>
            </a:pPr>
            <a:r>
              <a:rPr lang="es-ES" dirty="0"/>
              <a:t>Vuelvo a casa, la calefacción ya está encendida en cuanto detectó que estaba cerca de casa. Al entrar en el salón si es de día, abre las persianas, si es de noche enciende las luces. Y por voz puedo encender la tele al canal que quiera, o poner música de mi grupo favorito, y por voz pedir que me traigan un café y pastelito de mi cafetería favorita.</a:t>
            </a:r>
          </a:p>
          <a:p>
            <a:pPr marL="171450" indent="-171450">
              <a:buFontTx/>
              <a:buChar char="-"/>
            </a:pPr>
            <a:endParaRPr lang="es-E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407227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51</a:t>
            </a:fld>
            <a:endParaRPr lang="es-ES"/>
          </a:p>
        </p:txBody>
      </p:sp>
    </p:spTree>
    <p:extLst>
      <p:ext uri="{BB962C8B-B14F-4D97-AF65-F5344CB8AC3E}">
        <p14:creationId xmlns:p14="http://schemas.microsoft.com/office/powerpoint/2010/main" val="4021309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GCIO SUMMIT 2016</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5:02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1865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GCIO SUMMIT 2016</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5:02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30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t>GCIO SUMMIT 2016</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5:02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82194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Explicar</a:t>
            </a:r>
            <a:r>
              <a:rPr lang="en-US" dirty="0"/>
              <a:t> lo que </a:t>
            </a:r>
            <a:r>
              <a:rPr lang="en-US" dirty="0" err="1"/>
              <a:t>es</a:t>
            </a:r>
            <a:endParaRPr lang="en-US" dirty="0"/>
          </a:p>
          <a:p>
            <a:pPr marL="0" indent="0">
              <a:buFontTx/>
              <a:buNone/>
            </a:pPr>
            <a:endParaRPr lang="es-ES" dirty="0"/>
          </a:p>
          <a:p>
            <a:pPr marL="171450" indent="-171450">
              <a:buFontTx/>
              <a:buChar char="-"/>
            </a:pPr>
            <a:r>
              <a:rPr lang="es-ES" dirty="0"/>
              <a:t>Aunque al ser algo que está evolucionando… poco a poco estamos aprendiendo también problemillas que no se nos habían ocurrido (el ejemplo de Alexa de la niña que pidió un juguete de 180$ y al salir la noticia en la televisión recibieron de pronto cientos de pedidos del mismo juguete) (el ejemplo del Alexa en un asesinato)</a:t>
            </a:r>
          </a:p>
          <a:p>
            <a:pPr marL="171450" indent="-171450">
              <a:buFontTx/>
              <a:buChar char="-"/>
            </a:pPr>
            <a:endParaRPr lang="es-ES" dirty="0"/>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0610196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56</a:t>
            </a:fld>
            <a:endParaRPr lang="es-ES"/>
          </a:p>
        </p:txBody>
      </p:sp>
    </p:spTree>
    <p:extLst>
      <p:ext uri="{BB962C8B-B14F-4D97-AF65-F5344CB8AC3E}">
        <p14:creationId xmlns:p14="http://schemas.microsoft.com/office/powerpoint/2010/main" val="712387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6002">
              <a:spcAft>
                <a:spcPts val="359"/>
              </a:spcAft>
              <a:defRPr/>
            </a:pPr>
            <a:r>
              <a:rPr lang="es-ES" sz="1000" dirty="0">
                <a:gradFill>
                  <a:gsLst>
                    <a:gs pos="2917">
                      <a:schemeClr val="tx1"/>
                    </a:gs>
                    <a:gs pos="30000">
                      <a:schemeClr val="tx1"/>
                    </a:gs>
                  </a:gsLst>
                  <a:lin ang="5400000" scaled="0"/>
                </a:gradFill>
              </a:rPr>
              <a:t>Cualquier tecnología lo suficientemente avanzada es indistinguible de la magia</a:t>
            </a:r>
            <a:endParaRPr lang="en-US" sz="1000" dirty="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910357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58</a:t>
            </a:fld>
            <a:endParaRPr lang="es-ES"/>
          </a:p>
        </p:txBody>
      </p:sp>
    </p:spTree>
    <p:extLst>
      <p:ext uri="{BB962C8B-B14F-4D97-AF65-F5344CB8AC3E}">
        <p14:creationId xmlns:p14="http://schemas.microsoft.com/office/powerpoint/2010/main" val="2075162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64</a:t>
            </a:fld>
            <a:endParaRPr lang="es-ES"/>
          </a:p>
        </p:txBody>
      </p:sp>
    </p:spTree>
    <p:extLst>
      <p:ext uri="{BB962C8B-B14F-4D97-AF65-F5344CB8AC3E}">
        <p14:creationId xmlns:p14="http://schemas.microsoft.com/office/powerpoint/2010/main" val="1920227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65</a:t>
            </a:fld>
            <a:endParaRPr lang="es-ES"/>
          </a:p>
        </p:txBody>
      </p:sp>
    </p:spTree>
    <p:extLst>
      <p:ext uri="{BB962C8B-B14F-4D97-AF65-F5344CB8AC3E}">
        <p14:creationId xmlns:p14="http://schemas.microsoft.com/office/powerpoint/2010/main" val="267641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Cada uno tiene sus propios objetivos en la vida.</a:t>
            </a:r>
          </a:p>
          <a:p>
            <a:r>
              <a:rPr lang="es-ES" dirty="0"/>
              <a:t>Nosotras no es que seamos perezosas, es que estamos muy concienciadas con el ahorro energético. </a:t>
            </a:r>
          </a:p>
          <a:p>
            <a:endParaRPr lang="es-ES" dirty="0"/>
          </a:p>
          <a:p>
            <a:endParaRPr lang="es-ES" dirty="0"/>
          </a:p>
          <a:p>
            <a:endParaRPr lang="es-ES" dirty="0"/>
          </a:p>
          <a:p>
            <a:r>
              <a:rPr lang="es-ES" dirty="0"/>
              <a:t>Las personas somos vagos por naturaleza.</a:t>
            </a:r>
          </a:p>
          <a:p>
            <a:r>
              <a:rPr lang="es-ES" dirty="0"/>
              <a:t>Lo cual no quiere decir que no tengamos valores y preocupaciones.</a:t>
            </a:r>
          </a:p>
          <a:p>
            <a:r>
              <a:rPr lang="es-ES" dirty="0"/>
              <a:t>Una de mis mayores preocupaciones es que me caliente la cerveza, y el último invento que hice… era </a:t>
            </a:r>
          </a:p>
          <a:p>
            <a:r>
              <a:rPr lang="es-ES" dirty="0"/>
              <a:t>Juliet: Y una de mis mayores preocupaciones es no tener que levantarme para nada del sofá cuando he pillado la postura.</a:t>
            </a:r>
          </a:p>
          <a:p>
            <a:r>
              <a:rPr lang="es-ES" dirty="0"/>
              <a:t>Isa: Es verdad, una vez que ya pones el culo… y es tu sitio… levantarse nunca.</a:t>
            </a:r>
          </a:p>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6</a:t>
            </a:fld>
            <a:endParaRPr lang="es-ES"/>
          </a:p>
        </p:txBody>
      </p:sp>
    </p:spTree>
    <p:extLst>
      <p:ext uri="{BB962C8B-B14F-4D97-AF65-F5344CB8AC3E}">
        <p14:creationId xmlns:p14="http://schemas.microsoft.com/office/powerpoint/2010/main" val="161397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66</a:t>
            </a:fld>
            <a:endParaRPr lang="es-ES"/>
          </a:p>
        </p:txBody>
      </p:sp>
    </p:spTree>
    <p:extLst>
      <p:ext uri="{BB962C8B-B14F-4D97-AF65-F5344CB8AC3E}">
        <p14:creationId xmlns:p14="http://schemas.microsoft.com/office/powerpoint/2010/main" val="18619093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67</a:t>
            </a:fld>
            <a:endParaRPr lang="es-ES"/>
          </a:p>
        </p:txBody>
      </p:sp>
    </p:spTree>
    <p:extLst>
      <p:ext uri="{BB962C8B-B14F-4D97-AF65-F5344CB8AC3E}">
        <p14:creationId xmlns:p14="http://schemas.microsoft.com/office/powerpoint/2010/main" val="24015318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1BE9F985-A916-4F02-84C4-7C975D8E7F37}" type="slidenum">
              <a:rPr lang="es-ES" smtClean="0"/>
              <a:t>68</a:t>
            </a:fld>
            <a:endParaRPr lang="es-ES"/>
          </a:p>
        </p:txBody>
      </p:sp>
    </p:spTree>
    <p:extLst>
      <p:ext uri="{BB962C8B-B14F-4D97-AF65-F5344CB8AC3E}">
        <p14:creationId xmlns:p14="http://schemas.microsoft.com/office/powerpoint/2010/main" val="15847723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69</a:t>
            </a:fld>
            <a:endParaRPr lang="es-ES_tradnl"/>
          </a:p>
        </p:txBody>
      </p:sp>
    </p:spTree>
    <p:extLst>
      <p:ext uri="{BB962C8B-B14F-4D97-AF65-F5344CB8AC3E}">
        <p14:creationId xmlns:p14="http://schemas.microsoft.com/office/powerpoint/2010/main" val="1827674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productividad es eso: conseguir más con menos.</a:t>
            </a:r>
          </a:p>
          <a:p>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7</a:t>
            </a:fld>
            <a:endParaRPr lang="es-ES"/>
          </a:p>
        </p:txBody>
      </p:sp>
    </p:spTree>
    <p:extLst>
      <p:ext uri="{BB962C8B-B14F-4D97-AF65-F5344CB8AC3E}">
        <p14:creationId xmlns:p14="http://schemas.microsoft.com/office/powerpoint/2010/main" val="170618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ley del mínimo esfuerzo no nos la hemos inventado nosotras: La enunció </a:t>
            </a:r>
            <a:r>
              <a:rPr lang="es-ES" dirty="0" err="1"/>
              <a:t>Deepak</a:t>
            </a:r>
            <a:r>
              <a:rPr lang="es-ES" dirty="0"/>
              <a:t> </a:t>
            </a:r>
            <a:r>
              <a:rPr lang="es-ES" dirty="0" err="1"/>
              <a:t>Chopra</a:t>
            </a:r>
            <a:r>
              <a:rPr lang="es-ES" dirty="0"/>
              <a:t>.</a:t>
            </a:r>
          </a:p>
          <a:p>
            <a:r>
              <a:rPr lang="es-ES" b="1" dirty="0">
                <a:effectLst/>
              </a:rPr>
              <a:t>lo fácil es bueno, menos es mucho más y bien es suficiente</a:t>
            </a:r>
            <a:endParaRPr lang="es-ES" dirty="0"/>
          </a:p>
        </p:txBody>
      </p:sp>
      <p:sp>
        <p:nvSpPr>
          <p:cNvPr id="4" name="Slide Number Placeholder 3"/>
          <p:cNvSpPr>
            <a:spLocks noGrp="1"/>
          </p:cNvSpPr>
          <p:nvPr>
            <p:ph type="sldNum" sz="quarter" idx="10"/>
          </p:nvPr>
        </p:nvSpPr>
        <p:spPr/>
        <p:txBody>
          <a:bodyPr/>
          <a:lstStyle/>
          <a:p>
            <a:fld id="{1BE9F985-A916-4F02-84C4-7C975D8E7F37}" type="slidenum">
              <a:rPr lang="es-ES" smtClean="0"/>
              <a:t>8</a:t>
            </a:fld>
            <a:endParaRPr lang="es-ES"/>
          </a:p>
        </p:txBody>
      </p:sp>
    </p:spTree>
    <p:extLst>
      <p:ext uri="{BB962C8B-B14F-4D97-AF65-F5344CB8AC3E}">
        <p14:creationId xmlns:p14="http://schemas.microsoft.com/office/powerpoint/2010/main" val="4077162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verdad que este tipo de situaciones se dan.</a:t>
            </a:r>
          </a:p>
          <a:p>
            <a:r>
              <a:rPr lang="es-ES" dirty="0"/>
              <a:t>A veces, no levantarte del sillón hace que llegues al </a:t>
            </a:r>
            <a:r>
              <a:rPr lang="es-ES" i="1" dirty="0" err="1"/>
              <a:t>contorsionismo</a:t>
            </a:r>
            <a:r>
              <a:rPr lang="es-ES" dirty="0"/>
              <a:t> que se ve en el dibujo. Haciendo un esfuerzo mucho mayor.</a:t>
            </a:r>
          </a:p>
          <a:p>
            <a:r>
              <a:rPr lang="es-ES" dirty="0"/>
              <a:t>Esto es lo que creo que nos ha pasado un poco… </a:t>
            </a:r>
          </a:p>
          <a:p>
            <a:r>
              <a:rPr lang="es-ES" dirty="0"/>
              <a:t>	</a:t>
            </a:r>
          </a:p>
          <a:p>
            <a:r>
              <a:rPr lang="es-ES" dirty="0"/>
              <a:t>Yo soy capaz de….. </a:t>
            </a:r>
          </a:p>
          <a:p>
            <a:r>
              <a:rPr lang="es-ES" dirty="0"/>
              <a:t>Montar una infraestructura, agujerear paredes y motorizar varios elementos en casa…   //añadir más ejemplos para que parezca más exagerado</a:t>
            </a:r>
          </a:p>
          <a:p>
            <a:r>
              <a:rPr lang="es-ES" dirty="0"/>
              <a:t>por no levantarme del sillón.</a:t>
            </a:r>
          </a:p>
        </p:txBody>
      </p:sp>
      <p:sp>
        <p:nvSpPr>
          <p:cNvPr id="4" name="Slide Number Placeholder 3"/>
          <p:cNvSpPr>
            <a:spLocks noGrp="1"/>
          </p:cNvSpPr>
          <p:nvPr>
            <p:ph type="sldNum" sz="quarter" idx="10"/>
          </p:nvPr>
        </p:nvSpPr>
        <p:spPr/>
        <p:txBody>
          <a:bodyPr/>
          <a:lstStyle/>
          <a:p>
            <a:fld id="{1BE9F985-A916-4F02-84C4-7C975D8E7F37}" type="slidenum">
              <a:rPr lang="es-ES" smtClean="0"/>
              <a:t>9</a:t>
            </a:fld>
            <a:endParaRPr lang="es-ES"/>
          </a:p>
        </p:txBody>
      </p:sp>
    </p:spTree>
    <p:extLst>
      <p:ext uri="{BB962C8B-B14F-4D97-AF65-F5344CB8AC3E}">
        <p14:creationId xmlns:p14="http://schemas.microsoft.com/office/powerpoint/2010/main" val="217175651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20000"/>
                    </a14:imgEffect>
                    <a14:imgEffect>
                      <a14:brightnessContrast bright="-25000"/>
                    </a14:imgEffect>
                  </a14:imgLayer>
                </a14:imgProps>
              </a:ext>
              <a:ext uri="{28A0092B-C50C-407E-A947-70E740481C1C}">
                <a14:useLocalDpi xmlns:a14="http://schemas.microsoft.com/office/drawing/2010/main" val="0"/>
              </a:ext>
            </a:extLst>
          </a:blip>
          <a:srcRect t="9195" b="7132"/>
          <a:stretch/>
        </p:blipFill>
        <p:spPr>
          <a:xfrm>
            <a:off x="596" y="0"/>
            <a:ext cx="12182253" cy="6858000"/>
          </a:xfrm>
          <a:prstGeom prst="rect">
            <a:avLst/>
          </a:prstGeom>
        </p:spPr>
      </p:pic>
      <p:sp>
        <p:nvSpPr>
          <p:cNvPr id="8" name="Title 1"/>
          <p:cNvSpPr txBox="1">
            <a:spLocks/>
          </p:cNvSpPr>
          <p:nvPr userDrawn="1"/>
        </p:nvSpPr>
        <p:spPr bwMode="auto">
          <a:xfrm>
            <a:off x="6020796" y="2333125"/>
            <a:ext cx="6125570" cy="747127"/>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endParaRPr lang="en-US" sz="4313" dirty="0"/>
          </a:p>
        </p:txBody>
      </p:sp>
      <p:sp>
        <p:nvSpPr>
          <p:cNvPr id="6" name="TextBox 5"/>
          <p:cNvSpPr txBox="1"/>
          <p:nvPr userDrawn="1"/>
        </p:nvSpPr>
        <p:spPr>
          <a:xfrm>
            <a:off x="8187657" y="6043943"/>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s-ES" sz="2000" dirty="0">
                <a:solidFill>
                  <a:schemeClr val="bg1"/>
                </a:solidFill>
                <a:effectLst/>
              </a:rPr>
              <a:t>dotnetMalaga2017</a:t>
            </a:r>
            <a:endParaRPr lang="en-US" sz="1961" dirty="0">
              <a:solidFill>
                <a:schemeClr val="bg1"/>
              </a:solidFill>
            </a:endParaRPr>
          </a:p>
        </p:txBody>
      </p:sp>
      <p:sp>
        <p:nvSpPr>
          <p:cNvPr id="13" name="Title 1"/>
          <p:cNvSpPr txBox="1">
            <a:spLocks/>
          </p:cNvSpPr>
          <p:nvPr userDrawn="1"/>
        </p:nvSpPr>
        <p:spPr bwMode="auto">
          <a:xfrm>
            <a:off x="596" y="7935"/>
            <a:ext cx="12192000" cy="2076237"/>
          </a:xfrm>
          <a:prstGeom prst="rect">
            <a:avLst/>
          </a:prstGeom>
          <a:gradFill>
            <a:gsLst>
              <a:gs pos="100000">
                <a:schemeClr val="accent1">
                  <a:alpha val="1000"/>
                  <a:lumMod val="98000"/>
                </a:schemeClr>
              </a:gs>
              <a:gs pos="0">
                <a:srgbClr val="081C42"/>
              </a:gs>
            </a:gsLst>
            <a:lin ang="5400000" scaled="1"/>
          </a:grad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lnSpc>
                <a:spcPct val="150000"/>
              </a:lnSpc>
            </a:pPr>
            <a:r>
              <a:rPr lang="en-US" sz="6470" b="1" dirty="0">
                <a:solidFill>
                  <a:schemeClr val="bg1"/>
                </a:solidFill>
              </a:rPr>
              <a:t>Internet de las </a:t>
            </a:r>
            <a:r>
              <a:rPr lang="en-US" sz="6470" b="1" dirty="0" err="1">
                <a:solidFill>
                  <a:schemeClr val="bg1"/>
                </a:solidFill>
              </a:rPr>
              <a:t>c@sas</a:t>
            </a:r>
            <a:endParaRPr lang="en-US" sz="6470" b="1" dirty="0">
              <a:solidFill>
                <a:schemeClr val="bg1"/>
              </a:solidFill>
            </a:endParaRPr>
          </a:p>
        </p:txBody>
      </p:sp>
      <p:pic>
        <p:nvPicPr>
          <p:cNvPr id="7" name="Picture 10"/>
          <p:cNvPicPr>
            <a:picLocks noChangeAspect="1"/>
          </p:cNvPicPr>
          <p:nvPr userDrawn="1"/>
        </p:nvPicPr>
        <p:blipFill>
          <a:blip r:embed="rId4"/>
          <a:stretch>
            <a:fillRect/>
          </a:stretch>
        </p:blipFill>
        <p:spPr bwMode="black">
          <a:xfrm>
            <a:off x="448585" y="461415"/>
            <a:ext cx="1254995" cy="269134"/>
          </a:xfrm>
          <a:prstGeom prst="rect">
            <a:avLst/>
          </a:prstGeom>
        </p:spPr>
      </p:pic>
    </p:spTree>
    <p:extLst>
      <p:ext uri="{BB962C8B-B14F-4D97-AF65-F5344CB8AC3E}">
        <p14:creationId xmlns:p14="http://schemas.microsoft.com/office/powerpoint/2010/main" val="380964627"/>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TextBox 2"/>
          <p:cNvSpPr txBox="1"/>
          <p:nvPr userDrawn="1"/>
        </p:nvSpPr>
        <p:spPr>
          <a:xfrm>
            <a:off x="8187657" y="6043943"/>
            <a:ext cx="3574500" cy="677456"/>
          </a:xfrm>
          <a:prstGeom prst="rect">
            <a:avLst/>
          </a:prstGeom>
          <a:noFill/>
        </p:spPr>
        <p:txBody>
          <a:bodyPr wrap="square" lIns="179285" tIns="143428" rIns="179285" bIns="143428" rtlCol="0">
            <a:spAutoFit/>
          </a:bodyPr>
          <a:lstStyle/>
          <a:p>
            <a:pPr algn="r">
              <a:lnSpc>
                <a:spcPct val="90000"/>
              </a:lnSpc>
              <a:spcAft>
                <a:spcPts val="588"/>
              </a:spcAft>
            </a:pPr>
            <a:r>
              <a:rPr lang="en-US" sz="2745" dirty="0">
                <a:solidFill>
                  <a:srgbClr val="0078D7"/>
                </a:solidFill>
              </a:rPr>
              <a:t>#</a:t>
            </a:r>
            <a:r>
              <a:rPr lang="es-ES" sz="2745" kern="1200" dirty="0">
                <a:solidFill>
                  <a:srgbClr val="0078D7"/>
                </a:solidFill>
                <a:latin typeface="+mn-lt"/>
                <a:ea typeface="+mn-ea"/>
                <a:cs typeface="+mn-cs"/>
              </a:rPr>
              <a:t>dotnetMalaga2017</a:t>
            </a:r>
            <a:endParaRPr lang="en-US" sz="2745" kern="1200" dirty="0">
              <a:solidFill>
                <a:srgbClr val="0078D7"/>
              </a:solidFill>
              <a:latin typeface="+mn-lt"/>
              <a:ea typeface="+mn-ea"/>
              <a:cs typeface="+mn-cs"/>
            </a:endParaRPr>
          </a:p>
        </p:txBody>
      </p:sp>
    </p:spTree>
    <p:extLst>
      <p:ext uri="{BB962C8B-B14F-4D97-AF65-F5344CB8AC3E}">
        <p14:creationId xmlns:p14="http://schemas.microsoft.com/office/powerpoint/2010/main" val="19885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332150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03/10/2017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a:t>
            </a:fld>
            <a:endParaRPr lang="es-ES_tradnl"/>
          </a:p>
        </p:txBody>
      </p:sp>
    </p:spTree>
    <p:extLst>
      <p:ext uri="{BB962C8B-B14F-4D97-AF65-F5344CB8AC3E}">
        <p14:creationId xmlns:p14="http://schemas.microsoft.com/office/powerpoint/2010/main" val="38479383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89670-8702-4099-AC44-0E6C347457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062B7A16-D62E-419A-A9ED-EE854BC2D6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C447590-B4C0-4597-AF48-A15562C120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268FB-786F-4C13-8138-B251F380A98E}" type="datetimeFigureOut">
              <a:rPr lang="es-ES" smtClean="0"/>
              <a:t>03/10/2017</a:t>
            </a:fld>
            <a:endParaRPr lang="es-ES"/>
          </a:p>
        </p:txBody>
      </p:sp>
      <p:sp>
        <p:nvSpPr>
          <p:cNvPr id="5" name="Footer Placeholder 4">
            <a:extLst>
              <a:ext uri="{FF2B5EF4-FFF2-40B4-BE49-F238E27FC236}">
                <a16:creationId xmlns:a16="http://schemas.microsoft.com/office/drawing/2014/main" id="{828A9BA2-B72E-4875-99C5-EC55E837A8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Slide Number Placeholder 5">
            <a:extLst>
              <a:ext uri="{FF2B5EF4-FFF2-40B4-BE49-F238E27FC236}">
                <a16:creationId xmlns:a16="http://schemas.microsoft.com/office/drawing/2014/main" id="{2006D62F-0977-4576-98F9-313F340161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s-ES" dirty="0"/>
              <a:t>#Gapand</a:t>
            </a:r>
          </a:p>
        </p:txBody>
      </p:sp>
    </p:spTree>
    <p:extLst>
      <p:ext uri="{BB962C8B-B14F-4D97-AF65-F5344CB8AC3E}">
        <p14:creationId xmlns:p14="http://schemas.microsoft.com/office/powerpoint/2010/main" val="1809397226"/>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jp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10" Type="http://schemas.openxmlformats.org/officeDocument/2006/relationships/hyperlink" Target="https://www.amazon.es/LEBRIGHT-Backlight-Powered-iluminaci%C3%B3n-impermeable/dp/B06Y6D65K6/" TargetMode="External"/><Relationship Id="rId4" Type="http://schemas.openxmlformats.org/officeDocument/2006/relationships/hyperlink" Target="https://www.amazon.es/iMounTek-E27-base-16-colores-cambiantes-distancia-infrarrojos/dp/B01BX9RQS0/" TargetMode="External"/><Relationship Id="rId9" Type="http://schemas.openxmlformats.org/officeDocument/2006/relationships/hyperlink" Target="https://www.amazon.es/gp/product/B06XQK3DY3/"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amazon.es/gp/product/B01LZ8QYPI/" TargetMode="External"/><Relationship Id="rId4" Type="http://schemas.openxmlformats.org/officeDocument/2006/relationships/image" Target="../media/image43.jp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5.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rendst/Sonoff-Tasmota"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arduino.esp8266.com/stable/package_esp8266com_index.json" TargetMode="External"/><Relationship Id="rId5" Type="http://schemas.openxmlformats.org/officeDocument/2006/relationships/hyperlink" Target="https://github.com/arendst/Sonoff-Tasmota/wiki/Upload" TargetMode="External"/><Relationship Id="rId4" Type="http://schemas.openxmlformats.org/officeDocument/2006/relationships/hyperlink" Target="http://supersimo88.altervista.org/hacking-sonoff-for-home-automotion/" TargetMode="External"/><Relationship Id="rId9" Type="http://schemas.openxmlformats.org/officeDocument/2006/relationships/image" Target="../media/image73.sv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onoff/"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png"/><Relationship Id="rId4" Type="http://schemas.openxmlformats.org/officeDocument/2006/relationships/image" Target="../media/image79.jp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8.jpg"/><Relationship Id="rId5" Type="http://schemas.openxmlformats.org/officeDocument/2006/relationships/image" Target="../media/image56.png"/><Relationship Id="rId4" Type="http://schemas.openxmlformats.org/officeDocument/2006/relationships/image" Target="../media/image55.jp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2.jpg"/></Relationships>
</file>

<file path=ppt/slides/_rels/slide3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6.jp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52.jpg"/><Relationship Id="rId7" Type="http://schemas.openxmlformats.org/officeDocument/2006/relationships/image" Target="../media/image98.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1.png"/><Relationship Id="rId5" Type="http://schemas.openxmlformats.org/officeDocument/2006/relationships/image" Target="../media/image86.jpg"/><Relationship Id="rId10" Type="http://schemas.openxmlformats.org/officeDocument/2006/relationships/image" Target="../media/image92.png"/><Relationship Id="rId4" Type="http://schemas.openxmlformats.org/officeDocument/2006/relationships/image" Target="../media/image96.png"/><Relationship Id="rId9" Type="http://schemas.openxmlformats.org/officeDocument/2006/relationships/image" Target="../media/image100.jpg"/></Relationships>
</file>

<file path=ppt/slides/_rels/slide45.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nebgnahz/awesome-iot-hacks"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fortune.com/2017/01/09/amazon-echo-alexa-dollhouse/"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17.jpg"/><Relationship Id="rId13" Type="http://schemas.openxmlformats.org/officeDocument/2006/relationships/image" Target="../media/image122.png"/><Relationship Id="rId3" Type="http://schemas.openxmlformats.org/officeDocument/2006/relationships/image" Target="../media/image112.jp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jpg"/><Relationship Id="rId9" Type="http://schemas.openxmlformats.org/officeDocument/2006/relationships/image" Target="../media/image118.png"/></Relationships>
</file>

<file path=ppt/slides/_rels/slide58.xml.rels><?xml version="1.0" encoding="UTF-8" standalone="yes"?>
<Relationships xmlns="http://schemas.openxmlformats.org/package/2006/relationships"><Relationship Id="rId8" Type="http://schemas.openxmlformats.org/officeDocument/2006/relationships/image" Target="../media/image127.jpg"/><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125.pn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image" Target="../media/image128.gif"/></Relationships>
</file>

<file path=ppt/slides/_rels/slide5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 Id="rId5" Type="http://schemas.openxmlformats.org/officeDocument/2006/relationships/image" Target="../media/image133.jpeg"/><Relationship Id="rId4" Type="http://schemas.openxmlformats.org/officeDocument/2006/relationships/image" Target="../media/image132.jpeg"/></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2.xml"/><Relationship Id="rId5" Type="http://schemas.openxmlformats.org/officeDocument/2006/relationships/image" Target="../media/image137.jpeg"/><Relationship Id="rId4" Type="http://schemas.openxmlformats.org/officeDocument/2006/relationships/image" Target="../media/image136.jpeg"/></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25.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jpg"/><Relationship Id="rId4" Type="http://schemas.openxmlformats.org/officeDocument/2006/relationships/image" Target="../media/image139.jpg"/></Relationships>
</file>

<file path=ppt/slides/_rels/slide62.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blogs.windows.com/msedgedev/2016/05/31/magic-mirror-hosted-web-app/#fp5Ee1ijmb5IvIFl.97"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5.jpg"/><Relationship Id="rId7" Type="http://schemas.openxmlformats.org/officeDocument/2006/relationships/image" Target="../media/image12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jpg"/></Relationships>
</file>

<file path=ppt/slides/_rels/slide66.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51.jpg"/><Relationship Id="rId5" Type="http://schemas.openxmlformats.org/officeDocument/2006/relationships/image" Target="../media/image150.jpg"/><Relationship Id="rId4" Type="http://schemas.openxmlformats.org/officeDocument/2006/relationships/hyperlink" Target="https://darkbluebit.com/raspberry-pi/low-cost-security-camera/"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jpg"/><Relationship Id="rId7" Type="http://schemas.openxmlformats.org/officeDocument/2006/relationships/image" Target="../media/image156.jpg"/><Relationship Id="rId12" Type="http://schemas.openxmlformats.org/officeDocument/2006/relationships/image" Target="../media/image161.jpg"/><Relationship Id="rId17" Type="http://schemas.openxmlformats.org/officeDocument/2006/relationships/image" Target="../media/image166.gif"/><Relationship Id="rId2" Type="http://schemas.openxmlformats.org/officeDocument/2006/relationships/notesSlide" Target="../notesSlides/notesSlide61.xml"/><Relationship Id="rId16"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68.xml.rels><?xml version="1.0" encoding="UTF-8" standalone="yes"?>
<Relationships xmlns="http://schemas.openxmlformats.org/package/2006/relationships"><Relationship Id="rId8" Type="http://schemas.openxmlformats.org/officeDocument/2006/relationships/hyperlink" Target="https://hackaday.com/" TargetMode="External"/><Relationship Id="rId13" Type="http://schemas.openxmlformats.org/officeDocument/2006/relationships/image" Target="../media/image174.svg"/><Relationship Id="rId3" Type="http://schemas.openxmlformats.org/officeDocument/2006/relationships/image" Target="../media/image167.png"/><Relationship Id="rId7" Type="http://schemas.openxmlformats.org/officeDocument/2006/relationships/image" Target="../media/image170.png"/><Relationship Id="rId12" Type="http://schemas.openxmlformats.org/officeDocument/2006/relationships/image" Target="../media/image173.png"/><Relationship Id="rId2" Type="http://schemas.openxmlformats.org/officeDocument/2006/relationships/notesSlide" Target="../notesSlides/notesSlide62.xml"/><Relationship Id="rId16" Type="http://schemas.openxmlformats.org/officeDocument/2006/relationships/hyperlink" Target="https://www.raspberrypi.org/magpi/" TargetMode="External"/><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hyperlink" Target="https://www.coursera.org/courses?languages=en&amp;query=%22internet+of+things%22" TargetMode="External"/><Relationship Id="rId5" Type="http://schemas.openxmlformats.org/officeDocument/2006/relationships/hyperlink" Target="http://www.instructables.com/howto/iot/" TargetMode="External"/><Relationship Id="rId15" Type="http://schemas.openxmlformats.org/officeDocument/2006/relationships/hyperlink" Target="http://hackster.io/" TargetMode="External"/><Relationship Id="rId10" Type="http://schemas.openxmlformats.org/officeDocument/2006/relationships/image" Target="../media/image172.svg"/><Relationship Id="rId4" Type="http://schemas.openxmlformats.org/officeDocument/2006/relationships/image" Target="../media/image168.png"/><Relationship Id="rId9" Type="http://schemas.openxmlformats.org/officeDocument/2006/relationships/image" Target="../media/image171.png"/><Relationship Id="rId14" Type="http://schemas.openxmlformats.org/officeDocument/2006/relationships/hyperlink" Target="https://www.udemy.com/courses/search/?q=%22internet%20of%20things%22&amp;src=ukw&amp;lang=en" TargetMode="External"/></Relationships>
</file>

<file path=ppt/slides/_rels/slide6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75.emf"/><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7612CF-F25B-4D66-A3C1-8AA2C9069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34874"/>
            <a:ext cx="3505380" cy="2908449"/>
          </a:xfrm>
          <a:prstGeom prst="rect">
            <a:avLst/>
          </a:prstGeom>
        </p:spPr>
      </p:pic>
      <p:grpSp>
        <p:nvGrpSpPr>
          <p:cNvPr id="25" name="Group 24">
            <a:extLst>
              <a:ext uri="{FF2B5EF4-FFF2-40B4-BE49-F238E27FC236}">
                <a16:creationId xmlns:a16="http://schemas.microsoft.com/office/drawing/2014/main" id="{33FD5792-8CD4-44CD-9C1B-45F8DE2FCBE8}"/>
              </a:ext>
            </a:extLst>
          </p:cNvPr>
          <p:cNvGrpSpPr/>
          <p:nvPr/>
        </p:nvGrpSpPr>
        <p:grpSpPr>
          <a:xfrm>
            <a:off x="327116" y="5633530"/>
            <a:ext cx="8382543" cy="914400"/>
            <a:chOff x="327116" y="5633530"/>
            <a:chExt cx="8382543" cy="914400"/>
          </a:xfrm>
        </p:grpSpPr>
        <p:sp>
          <p:nvSpPr>
            <p:cNvPr id="16" name="Rectangle 15">
              <a:extLst>
                <a:ext uri="{FF2B5EF4-FFF2-40B4-BE49-F238E27FC236}">
                  <a16:creationId xmlns:a16="http://schemas.microsoft.com/office/drawing/2014/main" id="{3FEE02FB-399B-406E-A8C2-D02BD6F1B9FD}"/>
                </a:ext>
              </a:extLst>
            </p:cNvPr>
            <p:cNvSpPr/>
            <p:nvPr/>
          </p:nvSpPr>
          <p:spPr>
            <a:xfrm>
              <a:off x="327116" y="5633530"/>
              <a:ext cx="8382543"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upo 1">
              <a:extLst>
                <a:ext uri="{FF2B5EF4-FFF2-40B4-BE49-F238E27FC236}">
                  <a16:creationId xmlns:a16="http://schemas.microsoft.com/office/drawing/2014/main" id="{6BD6E528-B7D8-46B4-8852-5ED1278A0EFA}"/>
                </a:ext>
              </a:extLst>
            </p:cNvPr>
            <p:cNvGrpSpPr/>
            <p:nvPr/>
          </p:nvGrpSpPr>
          <p:grpSpPr>
            <a:xfrm>
              <a:off x="380416" y="5729595"/>
              <a:ext cx="8199524" cy="722271"/>
              <a:chOff x="380853" y="4320056"/>
              <a:chExt cx="6149643" cy="541703"/>
            </a:xfrm>
            <a:solidFill>
              <a:schemeClr val="bg1"/>
            </a:solidFill>
          </p:grpSpPr>
          <p:grpSp>
            <p:nvGrpSpPr>
              <p:cNvPr id="6" name="Group 5">
                <a:extLst>
                  <a:ext uri="{FF2B5EF4-FFF2-40B4-BE49-F238E27FC236}">
                    <a16:creationId xmlns:a16="http://schemas.microsoft.com/office/drawing/2014/main" id="{F38F9CB8-FBED-49A8-AE31-0CF3843399F4}"/>
                  </a:ext>
                </a:extLst>
              </p:cNvPr>
              <p:cNvGrpSpPr/>
              <p:nvPr/>
            </p:nvGrpSpPr>
            <p:grpSpPr>
              <a:xfrm>
                <a:off x="380853" y="4320056"/>
                <a:ext cx="6103710" cy="541703"/>
                <a:chOff x="386907" y="4123300"/>
                <a:chExt cx="8320695" cy="738460"/>
              </a:xfrm>
              <a:grpFill/>
            </p:grpSpPr>
            <p:pic>
              <p:nvPicPr>
                <p:cNvPr id="8" name="Imagen 5">
                  <a:extLst>
                    <a:ext uri="{FF2B5EF4-FFF2-40B4-BE49-F238E27FC236}">
                      <a16:creationId xmlns:a16="http://schemas.microsoft.com/office/drawing/2014/main" id="{BE9B4514-9AF5-4412-B485-7EC0785AABDF}"/>
                    </a:ext>
                  </a:extLst>
                </p:cNvPr>
                <p:cNvPicPr>
                  <a:picLocks noChangeAspect="1"/>
                </p:cNvPicPr>
                <p:nvPr/>
              </p:nvPicPr>
              <p:blipFill rotWithShape="1">
                <a:blip r:embed="rId4"/>
                <a:srcRect l="8127" t="15646" r="6112" b="11098"/>
                <a:stretch/>
              </p:blipFill>
              <p:spPr>
                <a:xfrm>
                  <a:off x="1501611" y="4315326"/>
                  <a:ext cx="883696" cy="354408"/>
                </a:xfrm>
                <a:prstGeom prst="rect">
                  <a:avLst/>
                </a:prstGeom>
                <a:grpFill/>
                <a:ln>
                  <a:solidFill>
                    <a:schemeClr val="bg1"/>
                  </a:solidFill>
                </a:ln>
              </p:spPr>
            </p:pic>
            <p:pic>
              <p:nvPicPr>
                <p:cNvPr id="9" name="Imagen 6">
                  <a:extLst>
                    <a:ext uri="{FF2B5EF4-FFF2-40B4-BE49-F238E27FC236}">
                      <a16:creationId xmlns:a16="http://schemas.microsoft.com/office/drawing/2014/main" id="{9DA9B472-9A7C-442F-9D4A-01F755376368}"/>
                    </a:ext>
                  </a:extLst>
                </p:cNvPr>
                <p:cNvPicPr>
                  <a:picLocks noChangeAspect="1"/>
                </p:cNvPicPr>
                <p:nvPr/>
              </p:nvPicPr>
              <p:blipFill rotWithShape="1">
                <a:blip r:embed="rId5"/>
                <a:srcRect l="5656" t="27916" r="7286" b="29508"/>
                <a:stretch/>
              </p:blipFill>
              <p:spPr>
                <a:xfrm>
                  <a:off x="2761551" y="4359063"/>
                  <a:ext cx="1150833" cy="266934"/>
                </a:xfrm>
                <a:prstGeom prst="rect">
                  <a:avLst/>
                </a:prstGeom>
                <a:grpFill/>
                <a:ln>
                  <a:solidFill>
                    <a:schemeClr val="bg1"/>
                  </a:solidFill>
                </a:ln>
              </p:spPr>
            </p:pic>
            <p:pic>
              <p:nvPicPr>
                <p:cNvPr id="10" name="Imagen 8">
                  <a:extLst>
                    <a:ext uri="{FF2B5EF4-FFF2-40B4-BE49-F238E27FC236}">
                      <a16:creationId xmlns:a16="http://schemas.microsoft.com/office/drawing/2014/main" id="{3FE1F33E-4CBF-4B74-B705-F216397D85BB}"/>
                    </a:ext>
                  </a:extLst>
                </p:cNvPr>
                <p:cNvPicPr>
                  <a:picLocks noChangeAspect="1"/>
                </p:cNvPicPr>
                <p:nvPr/>
              </p:nvPicPr>
              <p:blipFill>
                <a:blip r:embed="rId6"/>
                <a:stretch>
                  <a:fillRect/>
                </a:stretch>
              </p:blipFill>
              <p:spPr>
                <a:xfrm>
                  <a:off x="7409290" y="4240904"/>
                  <a:ext cx="503252" cy="503252"/>
                </a:xfrm>
                <a:prstGeom prst="rect">
                  <a:avLst/>
                </a:prstGeom>
                <a:grpFill/>
                <a:ln>
                  <a:solidFill>
                    <a:schemeClr val="bg1"/>
                  </a:solidFill>
                </a:ln>
              </p:spPr>
            </p:pic>
            <p:pic>
              <p:nvPicPr>
                <p:cNvPr id="11" name="Imagen 11">
                  <a:extLst>
                    <a:ext uri="{FF2B5EF4-FFF2-40B4-BE49-F238E27FC236}">
                      <a16:creationId xmlns:a16="http://schemas.microsoft.com/office/drawing/2014/main" id="{C46B20A6-0481-4F93-AE28-662C8EEF1F26}"/>
                    </a:ext>
                  </a:extLst>
                </p:cNvPr>
                <p:cNvPicPr>
                  <a:picLocks noChangeAspect="1"/>
                </p:cNvPicPr>
                <p:nvPr/>
              </p:nvPicPr>
              <p:blipFill rotWithShape="1">
                <a:blip r:embed="rId7"/>
                <a:srcRect l="8859" r="9030"/>
                <a:stretch/>
              </p:blipFill>
              <p:spPr>
                <a:xfrm>
                  <a:off x="8288789" y="4237503"/>
                  <a:ext cx="418813" cy="510055"/>
                </a:xfrm>
                <a:prstGeom prst="rect">
                  <a:avLst/>
                </a:prstGeom>
                <a:grpFill/>
                <a:ln>
                  <a:solidFill>
                    <a:schemeClr val="bg1"/>
                  </a:solidFill>
                </a:ln>
              </p:spPr>
            </p:pic>
            <p:pic>
              <p:nvPicPr>
                <p:cNvPr id="12" name="Imagen 12">
                  <a:extLst>
                    <a:ext uri="{FF2B5EF4-FFF2-40B4-BE49-F238E27FC236}">
                      <a16:creationId xmlns:a16="http://schemas.microsoft.com/office/drawing/2014/main" id="{393E2A7C-1896-4722-81D1-0A793591E7C4}"/>
                    </a:ext>
                  </a:extLst>
                </p:cNvPr>
                <p:cNvPicPr>
                  <a:picLocks noChangeAspect="1"/>
                </p:cNvPicPr>
                <p:nvPr/>
              </p:nvPicPr>
              <p:blipFill rotWithShape="1">
                <a:blip r:embed="rId8"/>
                <a:srcRect l="4100" t="5935" r="3820" b="6911"/>
                <a:stretch/>
              </p:blipFill>
              <p:spPr>
                <a:xfrm>
                  <a:off x="5641383" y="4326446"/>
                  <a:ext cx="508364" cy="332169"/>
                </a:xfrm>
                <a:prstGeom prst="rect">
                  <a:avLst/>
                </a:prstGeom>
                <a:grpFill/>
                <a:ln>
                  <a:solidFill>
                    <a:schemeClr val="bg1"/>
                  </a:solidFill>
                </a:ln>
              </p:spPr>
            </p:pic>
            <p:pic>
              <p:nvPicPr>
                <p:cNvPr id="13" name="Picture 12">
                  <a:extLst>
                    <a:ext uri="{FF2B5EF4-FFF2-40B4-BE49-F238E27FC236}">
                      <a16:creationId xmlns:a16="http://schemas.microsoft.com/office/drawing/2014/main" id="{2E349C7F-63AF-4C51-929A-8FB2B6646D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5991" y="4239003"/>
                  <a:ext cx="507055" cy="507055"/>
                </a:xfrm>
                <a:prstGeom prst="rect">
                  <a:avLst/>
                </a:prstGeom>
                <a:grpFill/>
                <a:ln>
                  <a:solidFill>
                    <a:schemeClr val="bg1"/>
                  </a:solidFill>
                </a:ln>
              </p:spPr>
            </p:pic>
            <p:pic>
              <p:nvPicPr>
                <p:cNvPr id="14" name="Picture 13">
                  <a:extLst>
                    <a:ext uri="{FF2B5EF4-FFF2-40B4-BE49-F238E27FC236}">
                      <a16:creationId xmlns:a16="http://schemas.microsoft.com/office/drawing/2014/main" id="{030F5722-2094-4A0C-A1E6-C470A33BE2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88628" y="4324205"/>
                  <a:ext cx="976511" cy="336651"/>
                </a:xfrm>
                <a:prstGeom prst="rect">
                  <a:avLst/>
                </a:prstGeom>
                <a:grpFill/>
                <a:ln>
                  <a:solidFill>
                    <a:schemeClr val="bg1"/>
                  </a:solidFill>
                </a:ln>
              </p:spPr>
            </p:pic>
            <p:pic>
              <p:nvPicPr>
                <p:cNvPr id="15" name="Picture 14">
                  <a:extLst>
                    <a:ext uri="{FF2B5EF4-FFF2-40B4-BE49-F238E27FC236}">
                      <a16:creationId xmlns:a16="http://schemas.microsoft.com/office/drawing/2014/main" id="{1FFB3256-F183-4B79-AEAF-10D5EFA297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6907" y="4123300"/>
                  <a:ext cx="738460" cy="738460"/>
                </a:xfrm>
                <a:prstGeom prst="rect">
                  <a:avLst/>
                </a:prstGeom>
                <a:grpFill/>
                <a:ln>
                  <a:solidFill>
                    <a:schemeClr val="bg1"/>
                  </a:solidFill>
                </a:ln>
              </p:spPr>
            </p:pic>
          </p:grpSp>
          <p:pic>
            <p:nvPicPr>
              <p:cNvPr id="7" name="Picture 2" descr="Veum">
                <a:extLst>
                  <a:ext uri="{FF2B5EF4-FFF2-40B4-BE49-F238E27FC236}">
                    <a16:creationId xmlns:a16="http://schemas.microsoft.com/office/drawing/2014/main" id="{4E09F35D-C6FA-49FD-99B3-3A459D9F62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0980" y="4406325"/>
                <a:ext cx="489516" cy="399144"/>
              </a:xfrm>
              <a:prstGeom prst="rect">
                <a:avLst/>
              </a:prstGeom>
              <a:grpFill/>
              <a:ln>
                <a:solidFill>
                  <a:schemeClr val="bg1"/>
                </a:solidFill>
              </a:ln>
              <a:extLst/>
            </p:spPr>
          </p:pic>
        </p:grpSp>
      </p:grpSp>
      <p:grpSp>
        <p:nvGrpSpPr>
          <p:cNvPr id="18" name="Group 8">
            <a:extLst>
              <a:ext uri="{FF2B5EF4-FFF2-40B4-BE49-F238E27FC236}">
                <a16:creationId xmlns:a16="http://schemas.microsoft.com/office/drawing/2014/main" id="{581045F1-1417-4B8B-A13B-AE9428FED38F}"/>
              </a:ext>
            </a:extLst>
          </p:cNvPr>
          <p:cNvGrpSpPr>
            <a:grpSpLocks noChangeAspect="1"/>
          </p:cNvGrpSpPr>
          <p:nvPr/>
        </p:nvGrpSpPr>
        <p:grpSpPr bwMode="auto">
          <a:xfrm>
            <a:off x="10303053" y="1684453"/>
            <a:ext cx="1425952" cy="1425952"/>
            <a:chOff x="1774" y="514"/>
            <a:chExt cx="2212" cy="2212"/>
          </a:xfrm>
        </p:grpSpPr>
        <p:sp>
          <p:nvSpPr>
            <p:cNvPr id="19" name="AutoShape 7">
              <a:extLst>
                <a:ext uri="{FF2B5EF4-FFF2-40B4-BE49-F238E27FC236}">
                  <a16:creationId xmlns:a16="http://schemas.microsoft.com/office/drawing/2014/main" id="{C6B5AD8A-ACB5-4A23-96CF-9817D0BC71EC}"/>
                </a:ext>
              </a:extLst>
            </p:cNvPr>
            <p:cNvSpPr>
              <a:spLocks noChangeAspect="1" noChangeArrowheads="1" noTextEdit="1"/>
            </p:cNvSpPr>
            <p:nvPr/>
          </p:nvSpPr>
          <p:spPr bwMode="auto">
            <a:xfrm>
              <a:off x="1774" y="514"/>
              <a:ext cx="2212" cy="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9">
              <a:extLst>
                <a:ext uri="{FF2B5EF4-FFF2-40B4-BE49-F238E27FC236}">
                  <a16:creationId xmlns:a16="http://schemas.microsoft.com/office/drawing/2014/main" id="{AA153AF2-BDAD-47B0-A91D-75E6089A2E07}"/>
                </a:ext>
              </a:extLst>
            </p:cNvPr>
            <p:cNvSpPr>
              <a:spLocks/>
            </p:cNvSpPr>
            <p:nvPr/>
          </p:nvSpPr>
          <p:spPr bwMode="auto">
            <a:xfrm>
              <a:off x="3493" y="2276"/>
              <a:ext cx="258" cy="71"/>
            </a:xfrm>
            <a:custGeom>
              <a:avLst/>
              <a:gdLst>
                <a:gd name="T0" fmla="*/ 100 w 109"/>
                <a:gd name="T1" fmla="*/ 8 h 30"/>
                <a:gd name="T2" fmla="*/ 84 w 109"/>
                <a:gd name="T3" fmla="*/ 3 h 30"/>
                <a:gd name="T4" fmla="*/ 52 w 109"/>
                <a:gd name="T5" fmla="*/ 0 h 30"/>
                <a:gd name="T6" fmla="*/ 24 w 109"/>
                <a:gd name="T7" fmla="*/ 2 h 30"/>
                <a:gd name="T8" fmla="*/ 10 w 109"/>
                <a:gd name="T9" fmla="*/ 7 h 30"/>
                <a:gd name="T10" fmla="*/ 0 w 109"/>
                <a:gd name="T11" fmla="*/ 30 h 30"/>
                <a:gd name="T12" fmla="*/ 109 w 109"/>
                <a:gd name="T13" fmla="*/ 30 h 30"/>
                <a:gd name="T14" fmla="*/ 100 w 10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0">
                  <a:moveTo>
                    <a:pt x="100" y="8"/>
                  </a:moveTo>
                  <a:cubicBezTo>
                    <a:pt x="96" y="5"/>
                    <a:pt x="91" y="3"/>
                    <a:pt x="84" y="3"/>
                  </a:cubicBezTo>
                  <a:cubicBezTo>
                    <a:pt x="77" y="1"/>
                    <a:pt x="66" y="0"/>
                    <a:pt x="52" y="0"/>
                  </a:cubicBezTo>
                  <a:cubicBezTo>
                    <a:pt x="40" y="0"/>
                    <a:pt x="31" y="1"/>
                    <a:pt x="24" y="2"/>
                  </a:cubicBezTo>
                  <a:cubicBezTo>
                    <a:pt x="18" y="3"/>
                    <a:pt x="13" y="4"/>
                    <a:pt x="10" y="7"/>
                  </a:cubicBezTo>
                  <a:cubicBezTo>
                    <a:pt x="4" y="11"/>
                    <a:pt x="1" y="18"/>
                    <a:pt x="0" y="30"/>
                  </a:cubicBezTo>
                  <a:cubicBezTo>
                    <a:pt x="109" y="30"/>
                    <a:pt x="109" y="30"/>
                    <a:pt x="109" y="30"/>
                  </a:cubicBezTo>
                  <a:cubicBezTo>
                    <a:pt x="109" y="18"/>
                    <a:pt x="106" y="12"/>
                    <a:pt x="100" y="8"/>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0">
              <a:extLst>
                <a:ext uri="{FF2B5EF4-FFF2-40B4-BE49-F238E27FC236}">
                  <a16:creationId xmlns:a16="http://schemas.microsoft.com/office/drawing/2014/main" id="{55AD98E6-7278-421A-BED8-31BE8C766D27}"/>
                </a:ext>
              </a:extLst>
            </p:cNvPr>
            <p:cNvSpPr>
              <a:spLocks/>
            </p:cNvSpPr>
            <p:nvPr/>
          </p:nvSpPr>
          <p:spPr bwMode="auto">
            <a:xfrm>
              <a:off x="2317" y="2276"/>
              <a:ext cx="258" cy="71"/>
            </a:xfrm>
            <a:custGeom>
              <a:avLst/>
              <a:gdLst>
                <a:gd name="T0" fmla="*/ 100 w 109"/>
                <a:gd name="T1" fmla="*/ 8 h 30"/>
                <a:gd name="T2" fmla="*/ 83 w 109"/>
                <a:gd name="T3" fmla="*/ 3 h 30"/>
                <a:gd name="T4" fmla="*/ 52 w 109"/>
                <a:gd name="T5" fmla="*/ 0 h 30"/>
                <a:gd name="T6" fmla="*/ 24 w 109"/>
                <a:gd name="T7" fmla="*/ 2 h 30"/>
                <a:gd name="T8" fmla="*/ 10 w 109"/>
                <a:gd name="T9" fmla="*/ 7 h 30"/>
                <a:gd name="T10" fmla="*/ 0 w 109"/>
                <a:gd name="T11" fmla="*/ 30 h 30"/>
                <a:gd name="T12" fmla="*/ 109 w 109"/>
                <a:gd name="T13" fmla="*/ 30 h 30"/>
                <a:gd name="T14" fmla="*/ 100 w 10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0">
                  <a:moveTo>
                    <a:pt x="100" y="8"/>
                  </a:moveTo>
                  <a:cubicBezTo>
                    <a:pt x="96" y="5"/>
                    <a:pt x="90" y="3"/>
                    <a:pt x="83" y="3"/>
                  </a:cubicBezTo>
                  <a:cubicBezTo>
                    <a:pt x="76" y="1"/>
                    <a:pt x="66" y="0"/>
                    <a:pt x="52" y="0"/>
                  </a:cubicBezTo>
                  <a:cubicBezTo>
                    <a:pt x="39" y="0"/>
                    <a:pt x="30" y="1"/>
                    <a:pt x="24" y="2"/>
                  </a:cubicBezTo>
                  <a:cubicBezTo>
                    <a:pt x="18" y="3"/>
                    <a:pt x="13" y="4"/>
                    <a:pt x="10" y="7"/>
                  </a:cubicBezTo>
                  <a:cubicBezTo>
                    <a:pt x="4" y="11"/>
                    <a:pt x="1" y="18"/>
                    <a:pt x="0" y="30"/>
                  </a:cubicBezTo>
                  <a:cubicBezTo>
                    <a:pt x="109" y="30"/>
                    <a:pt x="109" y="30"/>
                    <a:pt x="109" y="30"/>
                  </a:cubicBezTo>
                  <a:cubicBezTo>
                    <a:pt x="108" y="18"/>
                    <a:pt x="106" y="12"/>
                    <a:pt x="100" y="8"/>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1">
              <a:extLst>
                <a:ext uri="{FF2B5EF4-FFF2-40B4-BE49-F238E27FC236}">
                  <a16:creationId xmlns:a16="http://schemas.microsoft.com/office/drawing/2014/main" id="{B7A18523-C798-4E8E-A4F4-3D552E0F13F9}"/>
                </a:ext>
              </a:extLst>
            </p:cNvPr>
            <p:cNvSpPr>
              <a:spLocks/>
            </p:cNvSpPr>
            <p:nvPr/>
          </p:nvSpPr>
          <p:spPr bwMode="auto">
            <a:xfrm>
              <a:off x="2703" y="2278"/>
              <a:ext cx="271" cy="206"/>
            </a:xfrm>
            <a:custGeom>
              <a:avLst/>
              <a:gdLst>
                <a:gd name="T0" fmla="*/ 94 w 114"/>
                <a:gd name="T1" fmla="*/ 3 h 87"/>
                <a:gd name="T2" fmla="*/ 53 w 114"/>
                <a:gd name="T3" fmla="*/ 0 h 87"/>
                <a:gd name="T4" fmla="*/ 27 w 114"/>
                <a:gd name="T5" fmla="*/ 1 h 87"/>
                <a:gd name="T6" fmla="*/ 12 w 114"/>
                <a:gd name="T7" fmla="*/ 7 h 87"/>
                <a:gd name="T8" fmla="*/ 3 w 114"/>
                <a:gd name="T9" fmla="*/ 20 h 87"/>
                <a:gd name="T10" fmla="*/ 0 w 114"/>
                <a:gd name="T11" fmla="*/ 44 h 87"/>
                <a:gd name="T12" fmla="*/ 5 w 114"/>
                <a:gd name="T13" fmla="*/ 72 h 87"/>
                <a:gd name="T14" fmla="*/ 21 w 114"/>
                <a:gd name="T15" fmla="*/ 84 h 87"/>
                <a:gd name="T16" fmla="*/ 60 w 114"/>
                <a:gd name="T17" fmla="*/ 87 h 87"/>
                <a:gd name="T18" fmla="*/ 88 w 114"/>
                <a:gd name="T19" fmla="*/ 86 h 87"/>
                <a:gd name="T20" fmla="*/ 102 w 114"/>
                <a:gd name="T21" fmla="*/ 81 h 87"/>
                <a:gd name="T22" fmla="*/ 112 w 114"/>
                <a:gd name="T23" fmla="*/ 67 h 87"/>
                <a:gd name="T24" fmla="*/ 114 w 114"/>
                <a:gd name="T25" fmla="*/ 43 h 87"/>
                <a:gd name="T26" fmla="*/ 110 w 114"/>
                <a:gd name="T27" fmla="*/ 15 h 87"/>
                <a:gd name="T28" fmla="*/ 94 w 114"/>
                <a:gd name="T29"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87">
                  <a:moveTo>
                    <a:pt x="94" y="3"/>
                  </a:moveTo>
                  <a:cubicBezTo>
                    <a:pt x="87" y="1"/>
                    <a:pt x="73" y="0"/>
                    <a:pt x="53" y="0"/>
                  </a:cubicBezTo>
                  <a:cubicBezTo>
                    <a:pt x="41" y="0"/>
                    <a:pt x="32" y="0"/>
                    <a:pt x="27" y="1"/>
                  </a:cubicBezTo>
                  <a:cubicBezTo>
                    <a:pt x="20" y="2"/>
                    <a:pt x="15" y="5"/>
                    <a:pt x="12" y="7"/>
                  </a:cubicBezTo>
                  <a:cubicBezTo>
                    <a:pt x="8" y="10"/>
                    <a:pt x="5" y="14"/>
                    <a:pt x="3" y="20"/>
                  </a:cubicBezTo>
                  <a:cubicBezTo>
                    <a:pt x="1" y="26"/>
                    <a:pt x="0" y="34"/>
                    <a:pt x="0" y="44"/>
                  </a:cubicBezTo>
                  <a:cubicBezTo>
                    <a:pt x="0" y="58"/>
                    <a:pt x="2" y="67"/>
                    <a:pt x="5" y="72"/>
                  </a:cubicBezTo>
                  <a:cubicBezTo>
                    <a:pt x="8" y="78"/>
                    <a:pt x="13" y="82"/>
                    <a:pt x="21" y="84"/>
                  </a:cubicBezTo>
                  <a:cubicBezTo>
                    <a:pt x="28" y="86"/>
                    <a:pt x="41" y="87"/>
                    <a:pt x="60" y="87"/>
                  </a:cubicBezTo>
                  <a:cubicBezTo>
                    <a:pt x="72" y="87"/>
                    <a:pt x="81" y="87"/>
                    <a:pt x="88" y="86"/>
                  </a:cubicBezTo>
                  <a:cubicBezTo>
                    <a:pt x="94" y="85"/>
                    <a:pt x="99" y="83"/>
                    <a:pt x="102" y="81"/>
                  </a:cubicBezTo>
                  <a:cubicBezTo>
                    <a:pt x="107" y="77"/>
                    <a:pt x="110" y="73"/>
                    <a:pt x="112" y="67"/>
                  </a:cubicBezTo>
                  <a:cubicBezTo>
                    <a:pt x="113" y="62"/>
                    <a:pt x="114" y="53"/>
                    <a:pt x="114" y="43"/>
                  </a:cubicBezTo>
                  <a:cubicBezTo>
                    <a:pt x="114" y="29"/>
                    <a:pt x="113" y="20"/>
                    <a:pt x="110" y="15"/>
                  </a:cubicBezTo>
                  <a:cubicBezTo>
                    <a:pt x="106" y="8"/>
                    <a:pt x="101" y="5"/>
                    <a:pt x="94" y="3"/>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2">
              <a:extLst>
                <a:ext uri="{FF2B5EF4-FFF2-40B4-BE49-F238E27FC236}">
                  <a16:creationId xmlns:a16="http://schemas.microsoft.com/office/drawing/2014/main" id="{3C1ABDCD-B4C7-4767-9163-864F10179C06}"/>
                </a:ext>
              </a:extLst>
            </p:cNvPr>
            <p:cNvSpPr>
              <a:spLocks noEditPoints="1"/>
            </p:cNvSpPr>
            <p:nvPr/>
          </p:nvSpPr>
          <p:spPr bwMode="auto">
            <a:xfrm>
              <a:off x="1774" y="516"/>
              <a:ext cx="2210" cy="2210"/>
            </a:xfrm>
            <a:custGeom>
              <a:avLst/>
              <a:gdLst>
                <a:gd name="T0" fmla="*/ 932 w 932"/>
                <a:gd name="T1" fmla="*/ 932 h 932"/>
                <a:gd name="T2" fmla="*/ 191 w 932"/>
                <a:gd name="T3" fmla="*/ 829 h 932"/>
                <a:gd name="T4" fmla="*/ 121 w 932"/>
                <a:gd name="T5" fmla="*/ 846 h 932"/>
                <a:gd name="T6" fmla="*/ 49 w 932"/>
                <a:gd name="T7" fmla="*/ 828 h 932"/>
                <a:gd name="T8" fmla="*/ 64 w 932"/>
                <a:gd name="T9" fmla="*/ 804 h 932"/>
                <a:gd name="T10" fmla="*/ 76 w 932"/>
                <a:gd name="T11" fmla="*/ 827 h 932"/>
                <a:gd name="T12" fmla="*/ 169 w 932"/>
                <a:gd name="T13" fmla="*/ 825 h 932"/>
                <a:gd name="T14" fmla="*/ 144 w 932"/>
                <a:gd name="T15" fmla="*/ 792 h 932"/>
                <a:gd name="T16" fmla="*/ 57 w 932"/>
                <a:gd name="T17" fmla="*/ 786 h 932"/>
                <a:gd name="T18" fmla="*/ 80 w 932"/>
                <a:gd name="T19" fmla="*/ 728 h 932"/>
                <a:gd name="T20" fmla="*/ 185 w 932"/>
                <a:gd name="T21" fmla="*/ 741 h 932"/>
                <a:gd name="T22" fmla="*/ 170 w 932"/>
                <a:gd name="T23" fmla="*/ 764 h 932"/>
                <a:gd name="T24" fmla="*/ 120 w 932"/>
                <a:gd name="T25" fmla="*/ 743 h 932"/>
                <a:gd name="T26" fmla="*/ 75 w 932"/>
                <a:gd name="T27" fmla="*/ 775 h 932"/>
                <a:gd name="T28" fmla="*/ 186 w 932"/>
                <a:gd name="T29" fmla="*/ 786 h 932"/>
                <a:gd name="T30" fmla="*/ 236 w 932"/>
                <a:gd name="T31" fmla="*/ 820 h 932"/>
                <a:gd name="T32" fmla="*/ 321 w 932"/>
                <a:gd name="T33" fmla="*/ 828 h 932"/>
                <a:gd name="T34" fmla="*/ 359 w 932"/>
                <a:gd name="T35" fmla="*/ 808 h 932"/>
                <a:gd name="T36" fmla="*/ 249 w 932"/>
                <a:gd name="T37" fmla="*/ 844 h 932"/>
                <a:gd name="T38" fmla="*/ 215 w 932"/>
                <a:gd name="T39" fmla="*/ 748 h 932"/>
                <a:gd name="T40" fmla="*/ 325 w 932"/>
                <a:gd name="T41" fmla="*/ 729 h 932"/>
                <a:gd name="T42" fmla="*/ 359 w 932"/>
                <a:gd name="T43" fmla="*/ 788 h 932"/>
                <a:gd name="T44" fmla="*/ 524 w 932"/>
                <a:gd name="T45" fmla="*/ 884 h 932"/>
                <a:gd name="T46" fmla="*/ 504 w 932"/>
                <a:gd name="T47" fmla="*/ 828 h 932"/>
                <a:gd name="T48" fmla="*/ 411 w 932"/>
                <a:gd name="T49" fmla="*/ 843 h 932"/>
                <a:gd name="T50" fmla="*/ 372 w 932"/>
                <a:gd name="T51" fmla="*/ 784 h 932"/>
                <a:gd name="T52" fmla="*/ 416 w 932"/>
                <a:gd name="T53" fmla="*/ 728 h 932"/>
                <a:gd name="T54" fmla="*/ 505 w 932"/>
                <a:gd name="T55" fmla="*/ 740 h 932"/>
                <a:gd name="T56" fmla="*/ 524 w 932"/>
                <a:gd name="T57" fmla="*/ 728 h 932"/>
                <a:gd name="T58" fmla="*/ 668 w 932"/>
                <a:gd name="T59" fmla="*/ 844 h 932"/>
                <a:gd name="T60" fmla="*/ 648 w 932"/>
                <a:gd name="T61" fmla="*/ 842 h 932"/>
                <a:gd name="T62" fmla="*/ 557 w 932"/>
                <a:gd name="T63" fmla="*/ 835 h 932"/>
                <a:gd name="T64" fmla="*/ 544 w 932"/>
                <a:gd name="T65" fmla="*/ 728 h 932"/>
                <a:gd name="T66" fmla="*/ 564 w 932"/>
                <a:gd name="T67" fmla="*/ 811 h 932"/>
                <a:gd name="T68" fmla="*/ 611 w 932"/>
                <a:gd name="T69" fmla="*/ 830 h 932"/>
                <a:gd name="T70" fmla="*/ 666 w 932"/>
                <a:gd name="T71" fmla="*/ 805 h 932"/>
                <a:gd name="T72" fmla="*/ 684 w 932"/>
                <a:gd name="T73" fmla="*/ 728 h 932"/>
                <a:gd name="T74" fmla="*/ 749 w 932"/>
                <a:gd name="T75" fmla="*/ 828 h 932"/>
                <a:gd name="T76" fmla="*/ 831 w 932"/>
                <a:gd name="T77" fmla="*/ 821 h 932"/>
                <a:gd name="T78" fmla="*/ 840 w 932"/>
                <a:gd name="T79" fmla="*/ 838 h 932"/>
                <a:gd name="T80" fmla="*/ 722 w 932"/>
                <a:gd name="T81" fmla="*/ 836 h 932"/>
                <a:gd name="T82" fmla="*/ 732 w 932"/>
                <a:gd name="T83" fmla="*/ 731 h 932"/>
                <a:gd name="T84" fmla="*/ 820 w 932"/>
                <a:gd name="T85" fmla="*/ 729 h 932"/>
                <a:gd name="T86" fmla="*/ 855 w 932"/>
                <a:gd name="T87" fmla="*/ 788 h 932"/>
                <a:gd name="T88" fmla="*/ 888 w 932"/>
                <a:gd name="T89" fmla="*/ 844 h 932"/>
                <a:gd name="T90" fmla="*/ 888 w 932"/>
                <a:gd name="T91" fmla="*/ 676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2" h="932">
                  <a:moveTo>
                    <a:pt x="0" y="0"/>
                  </a:moveTo>
                  <a:cubicBezTo>
                    <a:pt x="0" y="932"/>
                    <a:pt x="0" y="932"/>
                    <a:pt x="0" y="932"/>
                  </a:cubicBezTo>
                  <a:cubicBezTo>
                    <a:pt x="932" y="932"/>
                    <a:pt x="932" y="932"/>
                    <a:pt x="932" y="932"/>
                  </a:cubicBezTo>
                  <a:cubicBezTo>
                    <a:pt x="932" y="0"/>
                    <a:pt x="932" y="0"/>
                    <a:pt x="932" y="0"/>
                  </a:cubicBezTo>
                  <a:lnTo>
                    <a:pt x="0" y="0"/>
                  </a:lnTo>
                  <a:close/>
                  <a:moveTo>
                    <a:pt x="191" y="829"/>
                  </a:moveTo>
                  <a:cubicBezTo>
                    <a:pt x="189" y="834"/>
                    <a:pt x="186" y="837"/>
                    <a:pt x="182" y="840"/>
                  </a:cubicBezTo>
                  <a:cubicBezTo>
                    <a:pt x="177" y="842"/>
                    <a:pt x="171" y="844"/>
                    <a:pt x="161" y="845"/>
                  </a:cubicBezTo>
                  <a:cubicBezTo>
                    <a:pt x="152" y="846"/>
                    <a:pt x="139" y="846"/>
                    <a:pt x="121" y="846"/>
                  </a:cubicBezTo>
                  <a:cubicBezTo>
                    <a:pt x="102" y="846"/>
                    <a:pt x="88" y="846"/>
                    <a:pt x="78" y="845"/>
                  </a:cubicBezTo>
                  <a:cubicBezTo>
                    <a:pt x="69" y="844"/>
                    <a:pt x="62" y="841"/>
                    <a:pt x="58" y="839"/>
                  </a:cubicBezTo>
                  <a:cubicBezTo>
                    <a:pt x="53" y="836"/>
                    <a:pt x="50" y="832"/>
                    <a:pt x="49" y="828"/>
                  </a:cubicBezTo>
                  <a:cubicBezTo>
                    <a:pt x="47" y="824"/>
                    <a:pt x="45" y="818"/>
                    <a:pt x="45" y="810"/>
                  </a:cubicBezTo>
                  <a:cubicBezTo>
                    <a:pt x="45" y="810"/>
                    <a:pt x="46" y="804"/>
                    <a:pt x="47" y="804"/>
                  </a:cubicBezTo>
                  <a:cubicBezTo>
                    <a:pt x="64" y="804"/>
                    <a:pt x="64" y="804"/>
                    <a:pt x="64" y="804"/>
                  </a:cubicBezTo>
                  <a:cubicBezTo>
                    <a:pt x="64" y="807"/>
                    <a:pt x="64" y="807"/>
                    <a:pt x="64" y="807"/>
                  </a:cubicBezTo>
                  <a:cubicBezTo>
                    <a:pt x="64" y="813"/>
                    <a:pt x="65" y="818"/>
                    <a:pt x="67" y="821"/>
                  </a:cubicBezTo>
                  <a:cubicBezTo>
                    <a:pt x="68" y="823"/>
                    <a:pt x="71" y="826"/>
                    <a:pt x="76" y="827"/>
                  </a:cubicBezTo>
                  <a:cubicBezTo>
                    <a:pt x="81" y="829"/>
                    <a:pt x="97" y="830"/>
                    <a:pt x="122" y="830"/>
                  </a:cubicBezTo>
                  <a:cubicBezTo>
                    <a:pt x="138" y="830"/>
                    <a:pt x="149" y="830"/>
                    <a:pt x="155" y="829"/>
                  </a:cubicBezTo>
                  <a:cubicBezTo>
                    <a:pt x="161" y="828"/>
                    <a:pt x="166" y="827"/>
                    <a:pt x="169" y="825"/>
                  </a:cubicBezTo>
                  <a:cubicBezTo>
                    <a:pt x="172" y="822"/>
                    <a:pt x="174" y="818"/>
                    <a:pt x="174" y="812"/>
                  </a:cubicBezTo>
                  <a:cubicBezTo>
                    <a:pt x="174" y="805"/>
                    <a:pt x="172" y="800"/>
                    <a:pt x="168" y="797"/>
                  </a:cubicBezTo>
                  <a:cubicBezTo>
                    <a:pt x="163" y="794"/>
                    <a:pt x="155" y="792"/>
                    <a:pt x="144" y="792"/>
                  </a:cubicBezTo>
                  <a:cubicBezTo>
                    <a:pt x="140" y="792"/>
                    <a:pt x="122" y="792"/>
                    <a:pt x="90" y="792"/>
                  </a:cubicBezTo>
                  <a:cubicBezTo>
                    <a:pt x="81" y="792"/>
                    <a:pt x="75" y="792"/>
                    <a:pt x="70" y="791"/>
                  </a:cubicBezTo>
                  <a:cubicBezTo>
                    <a:pt x="65" y="789"/>
                    <a:pt x="61" y="788"/>
                    <a:pt x="57" y="786"/>
                  </a:cubicBezTo>
                  <a:cubicBezTo>
                    <a:pt x="51" y="781"/>
                    <a:pt x="48" y="773"/>
                    <a:pt x="48" y="761"/>
                  </a:cubicBezTo>
                  <a:cubicBezTo>
                    <a:pt x="48" y="749"/>
                    <a:pt x="52" y="740"/>
                    <a:pt x="60" y="734"/>
                  </a:cubicBezTo>
                  <a:cubicBezTo>
                    <a:pt x="64" y="732"/>
                    <a:pt x="71" y="730"/>
                    <a:pt x="80" y="728"/>
                  </a:cubicBezTo>
                  <a:cubicBezTo>
                    <a:pt x="90" y="727"/>
                    <a:pt x="103" y="726"/>
                    <a:pt x="120" y="726"/>
                  </a:cubicBezTo>
                  <a:cubicBezTo>
                    <a:pt x="140" y="726"/>
                    <a:pt x="155" y="727"/>
                    <a:pt x="165" y="729"/>
                  </a:cubicBezTo>
                  <a:cubicBezTo>
                    <a:pt x="174" y="731"/>
                    <a:pt x="180" y="735"/>
                    <a:pt x="185" y="741"/>
                  </a:cubicBezTo>
                  <a:cubicBezTo>
                    <a:pt x="187" y="743"/>
                    <a:pt x="188" y="746"/>
                    <a:pt x="189" y="749"/>
                  </a:cubicBezTo>
                  <a:cubicBezTo>
                    <a:pt x="190" y="752"/>
                    <a:pt x="190" y="756"/>
                    <a:pt x="190" y="764"/>
                  </a:cubicBezTo>
                  <a:cubicBezTo>
                    <a:pt x="170" y="764"/>
                    <a:pt x="170" y="764"/>
                    <a:pt x="170" y="764"/>
                  </a:cubicBezTo>
                  <a:cubicBezTo>
                    <a:pt x="170" y="756"/>
                    <a:pt x="169" y="752"/>
                    <a:pt x="167" y="750"/>
                  </a:cubicBezTo>
                  <a:cubicBezTo>
                    <a:pt x="164" y="748"/>
                    <a:pt x="159" y="745"/>
                    <a:pt x="152" y="744"/>
                  </a:cubicBezTo>
                  <a:cubicBezTo>
                    <a:pt x="144" y="743"/>
                    <a:pt x="134" y="743"/>
                    <a:pt x="120" y="743"/>
                  </a:cubicBezTo>
                  <a:cubicBezTo>
                    <a:pt x="95" y="743"/>
                    <a:pt x="80" y="745"/>
                    <a:pt x="74" y="748"/>
                  </a:cubicBezTo>
                  <a:cubicBezTo>
                    <a:pt x="70" y="751"/>
                    <a:pt x="68" y="756"/>
                    <a:pt x="68" y="762"/>
                  </a:cubicBezTo>
                  <a:cubicBezTo>
                    <a:pt x="68" y="768"/>
                    <a:pt x="70" y="772"/>
                    <a:pt x="75" y="775"/>
                  </a:cubicBezTo>
                  <a:cubicBezTo>
                    <a:pt x="79" y="777"/>
                    <a:pt x="88" y="777"/>
                    <a:pt x="102" y="777"/>
                  </a:cubicBezTo>
                  <a:cubicBezTo>
                    <a:pt x="116" y="777"/>
                    <a:pt x="134" y="777"/>
                    <a:pt x="156" y="778"/>
                  </a:cubicBezTo>
                  <a:cubicBezTo>
                    <a:pt x="170" y="778"/>
                    <a:pt x="180" y="781"/>
                    <a:pt x="186" y="786"/>
                  </a:cubicBezTo>
                  <a:cubicBezTo>
                    <a:pt x="191" y="792"/>
                    <a:pt x="194" y="800"/>
                    <a:pt x="194" y="812"/>
                  </a:cubicBezTo>
                  <a:cubicBezTo>
                    <a:pt x="194" y="819"/>
                    <a:pt x="193" y="825"/>
                    <a:pt x="191" y="829"/>
                  </a:cubicBezTo>
                  <a:close/>
                  <a:moveTo>
                    <a:pt x="236" y="820"/>
                  </a:moveTo>
                  <a:cubicBezTo>
                    <a:pt x="240" y="823"/>
                    <a:pt x="245" y="826"/>
                    <a:pt x="253" y="828"/>
                  </a:cubicBezTo>
                  <a:cubicBezTo>
                    <a:pt x="261" y="829"/>
                    <a:pt x="274" y="830"/>
                    <a:pt x="291" y="830"/>
                  </a:cubicBezTo>
                  <a:cubicBezTo>
                    <a:pt x="304" y="830"/>
                    <a:pt x="314" y="830"/>
                    <a:pt x="321" y="828"/>
                  </a:cubicBezTo>
                  <a:cubicBezTo>
                    <a:pt x="327" y="827"/>
                    <a:pt x="332" y="824"/>
                    <a:pt x="334" y="821"/>
                  </a:cubicBezTo>
                  <a:cubicBezTo>
                    <a:pt x="336" y="818"/>
                    <a:pt x="338" y="812"/>
                    <a:pt x="338" y="808"/>
                  </a:cubicBezTo>
                  <a:cubicBezTo>
                    <a:pt x="359" y="808"/>
                    <a:pt x="359" y="808"/>
                    <a:pt x="359" y="808"/>
                  </a:cubicBezTo>
                  <a:cubicBezTo>
                    <a:pt x="358" y="820"/>
                    <a:pt x="353" y="832"/>
                    <a:pt x="344" y="838"/>
                  </a:cubicBezTo>
                  <a:cubicBezTo>
                    <a:pt x="334" y="843"/>
                    <a:pt x="317" y="846"/>
                    <a:pt x="293" y="846"/>
                  </a:cubicBezTo>
                  <a:cubicBezTo>
                    <a:pt x="274" y="846"/>
                    <a:pt x="259" y="845"/>
                    <a:pt x="249" y="844"/>
                  </a:cubicBezTo>
                  <a:cubicBezTo>
                    <a:pt x="239" y="842"/>
                    <a:pt x="231" y="840"/>
                    <a:pt x="226" y="836"/>
                  </a:cubicBezTo>
                  <a:cubicBezTo>
                    <a:pt x="214" y="828"/>
                    <a:pt x="208" y="812"/>
                    <a:pt x="208" y="787"/>
                  </a:cubicBezTo>
                  <a:cubicBezTo>
                    <a:pt x="208" y="770"/>
                    <a:pt x="210" y="757"/>
                    <a:pt x="215" y="748"/>
                  </a:cubicBezTo>
                  <a:cubicBezTo>
                    <a:pt x="220" y="739"/>
                    <a:pt x="227" y="734"/>
                    <a:pt x="236" y="731"/>
                  </a:cubicBezTo>
                  <a:cubicBezTo>
                    <a:pt x="246" y="728"/>
                    <a:pt x="260" y="726"/>
                    <a:pt x="282" y="726"/>
                  </a:cubicBezTo>
                  <a:cubicBezTo>
                    <a:pt x="301" y="726"/>
                    <a:pt x="316" y="727"/>
                    <a:pt x="325" y="729"/>
                  </a:cubicBezTo>
                  <a:cubicBezTo>
                    <a:pt x="334" y="731"/>
                    <a:pt x="341" y="736"/>
                    <a:pt x="347" y="742"/>
                  </a:cubicBezTo>
                  <a:cubicBezTo>
                    <a:pt x="351" y="747"/>
                    <a:pt x="354" y="751"/>
                    <a:pt x="355" y="759"/>
                  </a:cubicBezTo>
                  <a:cubicBezTo>
                    <a:pt x="357" y="766"/>
                    <a:pt x="359" y="776"/>
                    <a:pt x="359" y="788"/>
                  </a:cubicBezTo>
                  <a:cubicBezTo>
                    <a:pt x="228" y="788"/>
                    <a:pt x="228" y="788"/>
                    <a:pt x="228" y="788"/>
                  </a:cubicBezTo>
                  <a:cubicBezTo>
                    <a:pt x="229" y="804"/>
                    <a:pt x="231" y="814"/>
                    <a:pt x="236" y="820"/>
                  </a:cubicBezTo>
                  <a:close/>
                  <a:moveTo>
                    <a:pt x="524" y="884"/>
                  </a:moveTo>
                  <a:cubicBezTo>
                    <a:pt x="504" y="884"/>
                    <a:pt x="504" y="884"/>
                    <a:pt x="504" y="884"/>
                  </a:cubicBezTo>
                  <a:cubicBezTo>
                    <a:pt x="504" y="828"/>
                    <a:pt x="504" y="828"/>
                    <a:pt x="504" y="828"/>
                  </a:cubicBezTo>
                  <a:cubicBezTo>
                    <a:pt x="504" y="828"/>
                    <a:pt x="504" y="828"/>
                    <a:pt x="504" y="828"/>
                  </a:cubicBezTo>
                  <a:cubicBezTo>
                    <a:pt x="502" y="836"/>
                    <a:pt x="498" y="837"/>
                    <a:pt x="492" y="840"/>
                  </a:cubicBezTo>
                  <a:cubicBezTo>
                    <a:pt x="486" y="843"/>
                    <a:pt x="473" y="845"/>
                    <a:pt x="454" y="845"/>
                  </a:cubicBezTo>
                  <a:cubicBezTo>
                    <a:pt x="434" y="845"/>
                    <a:pt x="420" y="845"/>
                    <a:pt x="411" y="843"/>
                  </a:cubicBezTo>
                  <a:cubicBezTo>
                    <a:pt x="402" y="842"/>
                    <a:pt x="395" y="840"/>
                    <a:pt x="390" y="836"/>
                  </a:cubicBezTo>
                  <a:cubicBezTo>
                    <a:pt x="384" y="831"/>
                    <a:pt x="379" y="825"/>
                    <a:pt x="376" y="817"/>
                  </a:cubicBezTo>
                  <a:cubicBezTo>
                    <a:pt x="374" y="809"/>
                    <a:pt x="372" y="798"/>
                    <a:pt x="372" y="784"/>
                  </a:cubicBezTo>
                  <a:cubicBezTo>
                    <a:pt x="372" y="768"/>
                    <a:pt x="375" y="755"/>
                    <a:pt x="380" y="747"/>
                  </a:cubicBezTo>
                  <a:cubicBezTo>
                    <a:pt x="383" y="742"/>
                    <a:pt x="388" y="737"/>
                    <a:pt x="393" y="734"/>
                  </a:cubicBezTo>
                  <a:cubicBezTo>
                    <a:pt x="399" y="731"/>
                    <a:pt x="406" y="729"/>
                    <a:pt x="416" y="728"/>
                  </a:cubicBezTo>
                  <a:cubicBezTo>
                    <a:pt x="423" y="727"/>
                    <a:pt x="434" y="726"/>
                    <a:pt x="449" y="726"/>
                  </a:cubicBezTo>
                  <a:cubicBezTo>
                    <a:pt x="468" y="726"/>
                    <a:pt x="481" y="726"/>
                    <a:pt x="488" y="728"/>
                  </a:cubicBezTo>
                  <a:cubicBezTo>
                    <a:pt x="496" y="730"/>
                    <a:pt x="502" y="736"/>
                    <a:pt x="505" y="740"/>
                  </a:cubicBezTo>
                  <a:cubicBezTo>
                    <a:pt x="504" y="740"/>
                    <a:pt x="504" y="740"/>
                    <a:pt x="504" y="740"/>
                  </a:cubicBezTo>
                  <a:cubicBezTo>
                    <a:pt x="504" y="728"/>
                    <a:pt x="504" y="728"/>
                    <a:pt x="504" y="728"/>
                  </a:cubicBezTo>
                  <a:cubicBezTo>
                    <a:pt x="524" y="728"/>
                    <a:pt x="524" y="728"/>
                    <a:pt x="524" y="728"/>
                  </a:cubicBezTo>
                  <a:lnTo>
                    <a:pt x="524" y="884"/>
                  </a:lnTo>
                  <a:close/>
                  <a:moveTo>
                    <a:pt x="684" y="844"/>
                  </a:moveTo>
                  <a:cubicBezTo>
                    <a:pt x="668" y="844"/>
                    <a:pt x="668" y="844"/>
                    <a:pt x="668" y="844"/>
                  </a:cubicBezTo>
                  <a:cubicBezTo>
                    <a:pt x="668" y="824"/>
                    <a:pt x="668" y="824"/>
                    <a:pt x="668" y="824"/>
                  </a:cubicBezTo>
                  <a:cubicBezTo>
                    <a:pt x="667" y="824"/>
                    <a:pt x="667" y="824"/>
                    <a:pt x="667" y="824"/>
                  </a:cubicBezTo>
                  <a:cubicBezTo>
                    <a:pt x="662" y="832"/>
                    <a:pt x="656" y="839"/>
                    <a:pt x="648" y="842"/>
                  </a:cubicBezTo>
                  <a:cubicBezTo>
                    <a:pt x="641" y="844"/>
                    <a:pt x="628" y="845"/>
                    <a:pt x="610" y="845"/>
                  </a:cubicBezTo>
                  <a:cubicBezTo>
                    <a:pt x="595" y="845"/>
                    <a:pt x="583" y="845"/>
                    <a:pt x="576" y="844"/>
                  </a:cubicBezTo>
                  <a:cubicBezTo>
                    <a:pt x="567" y="841"/>
                    <a:pt x="561" y="839"/>
                    <a:pt x="557" y="835"/>
                  </a:cubicBezTo>
                  <a:cubicBezTo>
                    <a:pt x="552" y="832"/>
                    <a:pt x="549" y="827"/>
                    <a:pt x="547" y="821"/>
                  </a:cubicBezTo>
                  <a:cubicBezTo>
                    <a:pt x="545" y="814"/>
                    <a:pt x="544" y="805"/>
                    <a:pt x="544" y="792"/>
                  </a:cubicBezTo>
                  <a:cubicBezTo>
                    <a:pt x="544" y="728"/>
                    <a:pt x="544" y="728"/>
                    <a:pt x="544" y="728"/>
                  </a:cubicBezTo>
                  <a:cubicBezTo>
                    <a:pt x="560" y="728"/>
                    <a:pt x="560" y="728"/>
                    <a:pt x="560" y="728"/>
                  </a:cubicBezTo>
                  <a:cubicBezTo>
                    <a:pt x="560" y="787"/>
                    <a:pt x="560" y="787"/>
                    <a:pt x="560" y="787"/>
                  </a:cubicBezTo>
                  <a:cubicBezTo>
                    <a:pt x="560" y="798"/>
                    <a:pt x="562" y="806"/>
                    <a:pt x="564" y="811"/>
                  </a:cubicBezTo>
                  <a:cubicBezTo>
                    <a:pt x="565" y="815"/>
                    <a:pt x="568" y="819"/>
                    <a:pt x="571" y="822"/>
                  </a:cubicBezTo>
                  <a:cubicBezTo>
                    <a:pt x="574" y="825"/>
                    <a:pt x="579" y="827"/>
                    <a:pt x="586" y="828"/>
                  </a:cubicBezTo>
                  <a:cubicBezTo>
                    <a:pt x="591" y="830"/>
                    <a:pt x="600" y="830"/>
                    <a:pt x="611" y="830"/>
                  </a:cubicBezTo>
                  <a:cubicBezTo>
                    <a:pt x="625" y="830"/>
                    <a:pt x="636" y="829"/>
                    <a:pt x="644" y="827"/>
                  </a:cubicBezTo>
                  <a:cubicBezTo>
                    <a:pt x="652" y="825"/>
                    <a:pt x="658" y="821"/>
                    <a:pt x="662" y="817"/>
                  </a:cubicBezTo>
                  <a:cubicBezTo>
                    <a:pt x="664" y="814"/>
                    <a:pt x="665" y="810"/>
                    <a:pt x="666" y="805"/>
                  </a:cubicBezTo>
                  <a:cubicBezTo>
                    <a:pt x="667" y="801"/>
                    <a:pt x="668" y="794"/>
                    <a:pt x="668" y="786"/>
                  </a:cubicBezTo>
                  <a:cubicBezTo>
                    <a:pt x="668" y="728"/>
                    <a:pt x="668" y="728"/>
                    <a:pt x="668" y="728"/>
                  </a:cubicBezTo>
                  <a:cubicBezTo>
                    <a:pt x="684" y="728"/>
                    <a:pt x="684" y="728"/>
                    <a:pt x="684" y="728"/>
                  </a:cubicBezTo>
                  <a:lnTo>
                    <a:pt x="684" y="844"/>
                  </a:lnTo>
                  <a:close/>
                  <a:moveTo>
                    <a:pt x="733" y="820"/>
                  </a:moveTo>
                  <a:cubicBezTo>
                    <a:pt x="736" y="823"/>
                    <a:pt x="742" y="826"/>
                    <a:pt x="749" y="828"/>
                  </a:cubicBezTo>
                  <a:cubicBezTo>
                    <a:pt x="757" y="829"/>
                    <a:pt x="770" y="830"/>
                    <a:pt x="787" y="830"/>
                  </a:cubicBezTo>
                  <a:cubicBezTo>
                    <a:pt x="801" y="830"/>
                    <a:pt x="811" y="830"/>
                    <a:pt x="817" y="828"/>
                  </a:cubicBezTo>
                  <a:cubicBezTo>
                    <a:pt x="823" y="827"/>
                    <a:pt x="828" y="824"/>
                    <a:pt x="831" y="821"/>
                  </a:cubicBezTo>
                  <a:cubicBezTo>
                    <a:pt x="833" y="818"/>
                    <a:pt x="834" y="812"/>
                    <a:pt x="835" y="808"/>
                  </a:cubicBezTo>
                  <a:cubicBezTo>
                    <a:pt x="855" y="808"/>
                    <a:pt x="855" y="808"/>
                    <a:pt x="855" y="808"/>
                  </a:cubicBezTo>
                  <a:cubicBezTo>
                    <a:pt x="854" y="820"/>
                    <a:pt x="849" y="832"/>
                    <a:pt x="840" y="838"/>
                  </a:cubicBezTo>
                  <a:cubicBezTo>
                    <a:pt x="830" y="843"/>
                    <a:pt x="814" y="846"/>
                    <a:pt x="790" y="846"/>
                  </a:cubicBezTo>
                  <a:cubicBezTo>
                    <a:pt x="770" y="846"/>
                    <a:pt x="755" y="845"/>
                    <a:pt x="745" y="844"/>
                  </a:cubicBezTo>
                  <a:cubicBezTo>
                    <a:pt x="735" y="842"/>
                    <a:pt x="727" y="840"/>
                    <a:pt x="722" y="836"/>
                  </a:cubicBezTo>
                  <a:cubicBezTo>
                    <a:pt x="710" y="828"/>
                    <a:pt x="704" y="812"/>
                    <a:pt x="704" y="787"/>
                  </a:cubicBezTo>
                  <a:cubicBezTo>
                    <a:pt x="704" y="770"/>
                    <a:pt x="706" y="757"/>
                    <a:pt x="712" y="748"/>
                  </a:cubicBezTo>
                  <a:cubicBezTo>
                    <a:pt x="717" y="739"/>
                    <a:pt x="722" y="734"/>
                    <a:pt x="732" y="731"/>
                  </a:cubicBezTo>
                  <a:cubicBezTo>
                    <a:pt x="741" y="728"/>
                    <a:pt x="756" y="726"/>
                    <a:pt x="776" y="726"/>
                  </a:cubicBezTo>
                  <a:cubicBezTo>
                    <a:pt x="776" y="726"/>
                    <a:pt x="776" y="726"/>
                    <a:pt x="776" y="726"/>
                  </a:cubicBezTo>
                  <a:cubicBezTo>
                    <a:pt x="796" y="726"/>
                    <a:pt x="811" y="727"/>
                    <a:pt x="820" y="729"/>
                  </a:cubicBezTo>
                  <a:cubicBezTo>
                    <a:pt x="829" y="731"/>
                    <a:pt x="837" y="736"/>
                    <a:pt x="843" y="742"/>
                  </a:cubicBezTo>
                  <a:cubicBezTo>
                    <a:pt x="847" y="747"/>
                    <a:pt x="850" y="751"/>
                    <a:pt x="852" y="759"/>
                  </a:cubicBezTo>
                  <a:cubicBezTo>
                    <a:pt x="854" y="766"/>
                    <a:pt x="855" y="776"/>
                    <a:pt x="855" y="788"/>
                  </a:cubicBezTo>
                  <a:cubicBezTo>
                    <a:pt x="724" y="788"/>
                    <a:pt x="724" y="788"/>
                    <a:pt x="724" y="788"/>
                  </a:cubicBezTo>
                  <a:cubicBezTo>
                    <a:pt x="725" y="804"/>
                    <a:pt x="728" y="814"/>
                    <a:pt x="733" y="820"/>
                  </a:cubicBezTo>
                  <a:close/>
                  <a:moveTo>
                    <a:pt x="888" y="844"/>
                  </a:moveTo>
                  <a:cubicBezTo>
                    <a:pt x="872" y="844"/>
                    <a:pt x="872" y="844"/>
                    <a:pt x="872" y="844"/>
                  </a:cubicBezTo>
                  <a:cubicBezTo>
                    <a:pt x="872" y="676"/>
                    <a:pt x="872" y="676"/>
                    <a:pt x="872" y="676"/>
                  </a:cubicBezTo>
                  <a:cubicBezTo>
                    <a:pt x="888" y="676"/>
                    <a:pt x="888" y="676"/>
                    <a:pt x="888" y="676"/>
                  </a:cubicBezTo>
                  <a:lnTo>
                    <a:pt x="888" y="844"/>
                  </a:ln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Freeform 5">
            <a:extLst>
              <a:ext uri="{FF2B5EF4-FFF2-40B4-BE49-F238E27FC236}">
                <a16:creationId xmlns:a16="http://schemas.microsoft.com/office/drawing/2014/main" id="{5EDFF08D-C8E0-417E-A890-CCFAA348BB7D}"/>
              </a:ext>
            </a:extLst>
          </p:cNvPr>
          <p:cNvSpPr>
            <a:spLocks noEditPoints="1"/>
          </p:cNvSpPr>
          <p:nvPr/>
        </p:nvSpPr>
        <p:spPr bwMode="auto">
          <a:xfrm>
            <a:off x="10347365" y="3304296"/>
            <a:ext cx="1380351" cy="437557"/>
          </a:xfrm>
          <a:custGeom>
            <a:avLst/>
            <a:gdLst>
              <a:gd name="T0" fmla="*/ 377 w 3411"/>
              <a:gd name="T1" fmla="*/ 479 h 1243"/>
              <a:gd name="T2" fmla="*/ 519 w 3411"/>
              <a:gd name="T3" fmla="*/ 348 h 1243"/>
              <a:gd name="T4" fmla="*/ 418 w 3411"/>
              <a:gd name="T5" fmla="*/ 717 h 1243"/>
              <a:gd name="T6" fmla="*/ 1080 w 3411"/>
              <a:gd name="T7" fmla="*/ 216 h 1243"/>
              <a:gd name="T8" fmla="*/ 1029 w 3411"/>
              <a:gd name="T9" fmla="*/ 903 h 1243"/>
              <a:gd name="T10" fmla="*/ 1321 w 3411"/>
              <a:gd name="T11" fmla="*/ 203 h 1243"/>
              <a:gd name="T12" fmla="*/ 1471 w 3411"/>
              <a:gd name="T13" fmla="*/ 739 h 1243"/>
              <a:gd name="T14" fmla="*/ 1266 w 3411"/>
              <a:gd name="T15" fmla="*/ 158 h 1243"/>
              <a:gd name="T16" fmla="*/ 1677 w 3411"/>
              <a:gd name="T17" fmla="*/ 214 h 1243"/>
              <a:gd name="T18" fmla="*/ 1987 w 3411"/>
              <a:gd name="T19" fmla="*/ 214 h 1243"/>
              <a:gd name="T20" fmla="*/ 2191 w 3411"/>
              <a:gd name="T21" fmla="*/ 368 h 1243"/>
              <a:gd name="T22" fmla="*/ 2491 w 3411"/>
              <a:gd name="T23" fmla="*/ 895 h 1243"/>
              <a:gd name="T24" fmla="*/ 2701 w 3411"/>
              <a:gd name="T25" fmla="*/ 359 h 1243"/>
              <a:gd name="T26" fmla="*/ 2801 w 3411"/>
              <a:gd name="T27" fmla="*/ 356 h 1243"/>
              <a:gd name="T28" fmla="*/ 3186 w 3411"/>
              <a:gd name="T29" fmla="*/ 903 h 1243"/>
              <a:gd name="T30" fmla="*/ 3201 w 3411"/>
              <a:gd name="T31" fmla="*/ 432 h 1243"/>
              <a:gd name="T32" fmla="*/ 3228 w 3411"/>
              <a:gd name="T33" fmla="*/ 602 h 1243"/>
              <a:gd name="T34" fmla="*/ 26 w 3411"/>
              <a:gd name="T35" fmla="*/ 1149 h 1243"/>
              <a:gd name="T36" fmla="*/ 95 w 3411"/>
              <a:gd name="T37" fmla="*/ 1197 h 1243"/>
              <a:gd name="T38" fmla="*/ 216 w 3411"/>
              <a:gd name="T39" fmla="*/ 1240 h 1243"/>
              <a:gd name="T40" fmla="*/ 246 w 3411"/>
              <a:gd name="T41" fmla="*/ 1240 h 1243"/>
              <a:gd name="T42" fmla="*/ 356 w 3411"/>
              <a:gd name="T43" fmla="*/ 1126 h 1243"/>
              <a:gd name="T44" fmla="*/ 554 w 3411"/>
              <a:gd name="T45" fmla="*/ 1240 h 1243"/>
              <a:gd name="T46" fmla="*/ 505 w 3411"/>
              <a:gd name="T47" fmla="*/ 1192 h 1243"/>
              <a:gd name="T48" fmla="*/ 689 w 3411"/>
              <a:gd name="T49" fmla="*/ 1182 h 1243"/>
              <a:gd name="T50" fmla="*/ 673 w 3411"/>
              <a:gd name="T51" fmla="*/ 1182 h 1243"/>
              <a:gd name="T52" fmla="*/ 799 w 3411"/>
              <a:gd name="T53" fmla="*/ 1139 h 1243"/>
              <a:gd name="T54" fmla="*/ 960 w 3411"/>
              <a:gd name="T55" fmla="*/ 1175 h 1243"/>
              <a:gd name="T56" fmla="*/ 904 w 3411"/>
              <a:gd name="T57" fmla="*/ 1227 h 1243"/>
              <a:gd name="T58" fmla="*/ 1133 w 3411"/>
              <a:gd name="T59" fmla="*/ 1161 h 1243"/>
              <a:gd name="T60" fmla="*/ 1244 w 3411"/>
              <a:gd name="T61" fmla="*/ 1211 h 1243"/>
              <a:gd name="T62" fmla="*/ 1259 w 3411"/>
              <a:gd name="T63" fmla="*/ 1214 h 1243"/>
              <a:gd name="T64" fmla="*/ 1312 w 3411"/>
              <a:gd name="T65" fmla="*/ 1227 h 1243"/>
              <a:gd name="T66" fmla="*/ 1407 w 3411"/>
              <a:gd name="T67" fmla="*/ 1139 h 1243"/>
              <a:gd name="T68" fmla="*/ 1462 w 3411"/>
              <a:gd name="T69" fmla="*/ 1126 h 1243"/>
              <a:gd name="T70" fmla="*/ 1662 w 3411"/>
              <a:gd name="T71" fmla="*/ 1240 h 1243"/>
              <a:gd name="T72" fmla="*/ 1602 w 3411"/>
              <a:gd name="T73" fmla="*/ 1192 h 1243"/>
              <a:gd name="T74" fmla="*/ 1602 w 3411"/>
              <a:gd name="T75" fmla="*/ 1138 h 1243"/>
              <a:gd name="T76" fmla="*/ 1775 w 3411"/>
              <a:gd name="T77" fmla="*/ 1240 h 1243"/>
              <a:gd name="T78" fmla="*/ 1914 w 3411"/>
              <a:gd name="T79" fmla="*/ 1135 h 1243"/>
              <a:gd name="T80" fmla="*/ 2103 w 3411"/>
              <a:gd name="T81" fmla="*/ 1182 h 1243"/>
              <a:gd name="T82" fmla="*/ 2087 w 3411"/>
              <a:gd name="T83" fmla="*/ 1182 h 1243"/>
              <a:gd name="T84" fmla="*/ 2223 w 3411"/>
              <a:gd name="T85" fmla="*/ 1240 h 1243"/>
              <a:gd name="T86" fmla="*/ 2293 w 3411"/>
              <a:gd name="T87" fmla="*/ 1240 h 1243"/>
              <a:gd name="T88" fmla="*/ 2348 w 3411"/>
              <a:gd name="T89" fmla="*/ 1126 h 1243"/>
              <a:gd name="T90" fmla="*/ 2476 w 3411"/>
              <a:gd name="T91" fmla="*/ 1126 h 1243"/>
              <a:gd name="T92" fmla="*/ 2567 w 3411"/>
              <a:gd name="T93" fmla="*/ 1240 h 1243"/>
              <a:gd name="T94" fmla="*/ 2603 w 3411"/>
              <a:gd name="T95" fmla="*/ 1240 h 1243"/>
              <a:gd name="T96" fmla="*/ 2649 w 3411"/>
              <a:gd name="T97" fmla="*/ 1178 h 1243"/>
              <a:gd name="T98" fmla="*/ 2767 w 3411"/>
              <a:gd name="T99" fmla="*/ 1231 h 1243"/>
              <a:gd name="T100" fmla="*/ 2931 w 3411"/>
              <a:gd name="T101" fmla="*/ 1133 h 1243"/>
              <a:gd name="T102" fmla="*/ 2921 w 3411"/>
              <a:gd name="T103" fmla="*/ 1143 h 1243"/>
              <a:gd name="T104" fmla="*/ 3001 w 3411"/>
              <a:gd name="T105" fmla="*/ 1126 h 1243"/>
              <a:gd name="T106" fmla="*/ 2992 w 3411"/>
              <a:gd name="T107" fmla="*/ 1193 h 1243"/>
              <a:gd name="T108" fmla="*/ 3079 w 3411"/>
              <a:gd name="T109" fmla="*/ 1126 h 1243"/>
              <a:gd name="T110" fmla="*/ 3278 w 3411"/>
              <a:gd name="T111" fmla="*/ 1175 h 1243"/>
              <a:gd name="T112" fmla="*/ 3222 w 3411"/>
              <a:gd name="T113" fmla="*/ 1227 h 1243"/>
              <a:gd name="T114" fmla="*/ 3329 w 3411"/>
              <a:gd name="T115" fmla="*/ 1205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11" h="1243">
                <a:moveTo>
                  <a:pt x="112" y="895"/>
                </a:moveTo>
                <a:cubicBezTo>
                  <a:pt x="9" y="895"/>
                  <a:pt x="9" y="895"/>
                  <a:pt x="9" y="895"/>
                </a:cubicBezTo>
                <a:cubicBezTo>
                  <a:pt x="9" y="0"/>
                  <a:pt x="9" y="0"/>
                  <a:pt x="9" y="0"/>
                </a:cubicBezTo>
                <a:cubicBezTo>
                  <a:pt x="112" y="0"/>
                  <a:pt x="112" y="0"/>
                  <a:pt x="112" y="0"/>
                </a:cubicBezTo>
                <a:lnTo>
                  <a:pt x="112" y="895"/>
                </a:lnTo>
                <a:close/>
                <a:moveTo>
                  <a:pt x="217" y="789"/>
                </a:moveTo>
                <a:cubicBezTo>
                  <a:pt x="217" y="668"/>
                  <a:pt x="217" y="668"/>
                  <a:pt x="217" y="668"/>
                </a:cubicBezTo>
                <a:cubicBezTo>
                  <a:pt x="217" y="618"/>
                  <a:pt x="217" y="580"/>
                  <a:pt x="279" y="541"/>
                </a:cubicBezTo>
                <a:cubicBezTo>
                  <a:pt x="377" y="479"/>
                  <a:pt x="377" y="479"/>
                  <a:pt x="377" y="479"/>
                </a:cubicBezTo>
                <a:cubicBezTo>
                  <a:pt x="399" y="465"/>
                  <a:pt x="418" y="446"/>
                  <a:pt x="418" y="440"/>
                </a:cubicBezTo>
                <a:cubicBezTo>
                  <a:pt x="418" y="338"/>
                  <a:pt x="418" y="338"/>
                  <a:pt x="418" y="338"/>
                </a:cubicBezTo>
                <a:cubicBezTo>
                  <a:pt x="418" y="315"/>
                  <a:pt x="414" y="286"/>
                  <a:pt x="373" y="286"/>
                </a:cubicBezTo>
                <a:cubicBezTo>
                  <a:pt x="329" y="286"/>
                  <a:pt x="329" y="318"/>
                  <a:pt x="329" y="337"/>
                </a:cubicBezTo>
                <a:cubicBezTo>
                  <a:pt x="329" y="432"/>
                  <a:pt x="329" y="432"/>
                  <a:pt x="329" y="432"/>
                </a:cubicBezTo>
                <a:cubicBezTo>
                  <a:pt x="224" y="432"/>
                  <a:pt x="224" y="432"/>
                  <a:pt x="224" y="432"/>
                </a:cubicBezTo>
                <a:cubicBezTo>
                  <a:pt x="224" y="350"/>
                  <a:pt x="224" y="350"/>
                  <a:pt x="224" y="350"/>
                </a:cubicBezTo>
                <a:cubicBezTo>
                  <a:pt x="224" y="312"/>
                  <a:pt x="224" y="202"/>
                  <a:pt x="372" y="202"/>
                </a:cubicBezTo>
                <a:cubicBezTo>
                  <a:pt x="519" y="202"/>
                  <a:pt x="519" y="304"/>
                  <a:pt x="519" y="348"/>
                </a:cubicBezTo>
                <a:cubicBezTo>
                  <a:pt x="519" y="780"/>
                  <a:pt x="519" y="780"/>
                  <a:pt x="519" y="780"/>
                </a:cubicBezTo>
                <a:cubicBezTo>
                  <a:pt x="519" y="822"/>
                  <a:pt x="521" y="859"/>
                  <a:pt x="538" y="895"/>
                </a:cubicBezTo>
                <a:cubicBezTo>
                  <a:pt x="429" y="895"/>
                  <a:pt x="429" y="895"/>
                  <a:pt x="429" y="895"/>
                </a:cubicBezTo>
                <a:cubicBezTo>
                  <a:pt x="419" y="871"/>
                  <a:pt x="418" y="866"/>
                  <a:pt x="411" y="841"/>
                </a:cubicBezTo>
                <a:cubicBezTo>
                  <a:pt x="392" y="870"/>
                  <a:pt x="369" y="903"/>
                  <a:pt x="313" y="903"/>
                </a:cubicBezTo>
                <a:cubicBezTo>
                  <a:pt x="217" y="903"/>
                  <a:pt x="217" y="822"/>
                  <a:pt x="217" y="789"/>
                </a:cubicBezTo>
                <a:close/>
                <a:moveTo>
                  <a:pt x="318" y="740"/>
                </a:moveTo>
                <a:cubicBezTo>
                  <a:pt x="318" y="776"/>
                  <a:pt x="318" y="822"/>
                  <a:pt x="359" y="822"/>
                </a:cubicBezTo>
                <a:cubicBezTo>
                  <a:pt x="418" y="822"/>
                  <a:pt x="418" y="734"/>
                  <a:pt x="418" y="717"/>
                </a:cubicBezTo>
                <a:cubicBezTo>
                  <a:pt x="418" y="557"/>
                  <a:pt x="418" y="557"/>
                  <a:pt x="418" y="557"/>
                </a:cubicBezTo>
                <a:cubicBezTo>
                  <a:pt x="407" y="566"/>
                  <a:pt x="377" y="588"/>
                  <a:pt x="355" y="602"/>
                </a:cubicBezTo>
                <a:cubicBezTo>
                  <a:pt x="326" y="622"/>
                  <a:pt x="318" y="642"/>
                  <a:pt x="318" y="672"/>
                </a:cubicBezTo>
                <a:lnTo>
                  <a:pt x="318" y="740"/>
                </a:lnTo>
                <a:close/>
                <a:moveTo>
                  <a:pt x="1088" y="819"/>
                </a:moveTo>
                <a:cubicBezTo>
                  <a:pt x="1037" y="822"/>
                  <a:pt x="1022" y="817"/>
                  <a:pt x="1022" y="771"/>
                </a:cubicBezTo>
                <a:cubicBezTo>
                  <a:pt x="1022" y="300"/>
                  <a:pt x="1022" y="300"/>
                  <a:pt x="1022" y="300"/>
                </a:cubicBezTo>
                <a:cubicBezTo>
                  <a:pt x="1080" y="300"/>
                  <a:pt x="1080" y="300"/>
                  <a:pt x="1080" y="300"/>
                </a:cubicBezTo>
                <a:cubicBezTo>
                  <a:pt x="1080" y="216"/>
                  <a:pt x="1080" y="216"/>
                  <a:pt x="1080" y="216"/>
                </a:cubicBezTo>
                <a:cubicBezTo>
                  <a:pt x="1022" y="216"/>
                  <a:pt x="1022" y="216"/>
                  <a:pt x="1022" y="216"/>
                </a:cubicBezTo>
                <a:cubicBezTo>
                  <a:pt x="1022" y="0"/>
                  <a:pt x="1022" y="0"/>
                  <a:pt x="1022" y="0"/>
                </a:cubicBezTo>
                <a:cubicBezTo>
                  <a:pt x="920" y="0"/>
                  <a:pt x="920" y="0"/>
                  <a:pt x="920" y="0"/>
                </a:cubicBezTo>
                <a:cubicBezTo>
                  <a:pt x="920" y="216"/>
                  <a:pt x="920" y="216"/>
                  <a:pt x="920" y="216"/>
                </a:cubicBezTo>
                <a:cubicBezTo>
                  <a:pt x="858" y="216"/>
                  <a:pt x="858" y="216"/>
                  <a:pt x="858" y="216"/>
                </a:cubicBezTo>
                <a:cubicBezTo>
                  <a:pt x="858" y="300"/>
                  <a:pt x="858" y="300"/>
                  <a:pt x="858" y="300"/>
                </a:cubicBezTo>
                <a:cubicBezTo>
                  <a:pt x="919" y="300"/>
                  <a:pt x="919" y="300"/>
                  <a:pt x="919" y="300"/>
                </a:cubicBezTo>
                <a:cubicBezTo>
                  <a:pt x="919" y="791"/>
                  <a:pt x="919" y="791"/>
                  <a:pt x="919" y="791"/>
                </a:cubicBezTo>
                <a:cubicBezTo>
                  <a:pt x="919" y="864"/>
                  <a:pt x="926" y="903"/>
                  <a:pt x="1029" y="903"/>
                </a:cubicBezTo>
                <a:cubicBezTo>
                  <a:pt x="1052" y="903"/>
                  <a:pt x="1070" y="899"/>
                  <a:pt x="1088" y="897"/>
                </a:cubicBezTo>
                <a:lnTo>
                  <a:pt x="1088" y="819"/>
                </a:lnTo>
                <a:close/>
                <a:moveTo>
                  <a:pt x="1471" y="739"/>
                </a:moveTo>
                <a:cubicBezTo>
                  <a:pt x="1471" y="780"/>
                  <a:pt x="1471" y="907"/>
                  <a:pt x="1316" y="907"/>
                </a:cubicBezTo>
                <a:cubicBezTo>
                  <a:pt x="1294" y="907"/>
                  <a:pt x="1274" y="904"/>
                  <a:pt x="1255" y="898"/>
                </a:cubicBezTo>
                <a:cubicBezTo>
                  <a:pt x="1168" y="870"/>
                  <a:pt x="1168" y="796"/>
                  <a:pt x="1168" y="766"/>
                </a:cubicBezTo>
                <a:cubicBezTo>
                  <a:pt x="1168" y="401"/>
                  <a:pt x="1168" y="401"/>
                  <a:pt x="1168" y="401"/>
                </a:cubicBezTo>
                <a:cubicBezTo>
                  <a:pt x="1168" y="352"/>
                  <a:pt x="1168" y="315"/>
                  <a:pt x="1181" y="286"/>
                </a:cubicBezTo>
                <a:cubicBezTo>
                  <a:pt x="1201" y="231"/>
                  <a:pt x="1257" y="203"/>
                  <a:pt x="1321" y="203"/>
                </a:cubicBezTo>
                <a:cubicBezTo>
                  <a:pt x="1471" y="203"/>
                  <a:pt x="1471" y="326"/>
                  <a:pt x="1471" y="356"/>
                </a:cubicBezTo>
                <a:cubicBezTo>
                  <a:pt x="1471" y="577"/>
                  <a:pt x="1471" y="577"/>
                  <a:pt x="1471" y="577"/>
                </a:cubicBezTo>
                <a:cubicBezTo>
                  <a:pt x="1269" y="577"/>
                  <a:pt x="1269" y="577"/>
                  <a:pt x="1269" y="577"/>
                </a:cubicBezTo>
                <a:cubicBezTo>
                  <a:pt x="1269" y="768"/>
                  <a:pt x="1269" y="768"/>
                  <a:pt x="1269" y="768"/>
                </a:cubicBezTo>
                <a:cubicBezTo>
                  <a:pt x="1269" y="787"/>
                  <a:pt x="1269" y="824"/>
                  <a:pt x="1317" y="824"/>
                </a:cubicBezTo>
                <a:cubicBezTo>
                  <a:pt x="1367" y="824"/>
                  <a:pt x="1368" y="782"/>
                  <a:pt x="1368" y="762"/>
                </a:cubicBezTo>
                <a:cubicBezTo>
                  <a:pt x="1368" y="642"/>
                  <a:pt x="1368" y="642"/>
                  <a:pt x="1368" y="642"/>
                </a:cubicBezTo>
                <a:cubicBezTo>
                  <a:pt x="1471" y="642"/>
                  <a:pt x="1471" y="642"/>
                  <a:pt x="1471" y="642"/>
                </a:cubicBezTo>
                <a:lnTo>
                  <a:pt x="1471" y="739"/>
                </a:lnTo>
                <a:close/>
                <a:moveTo>
                  <a:pt x="1269" y="492"/>
                </a:moveTo>
                <a:cubicBezTo>
                  <a:pt x="1368" y="492"/>
                  <a:pt x="1368" y="492"/>
                  <a:pt x="1368" y="492"/>
                </a:cubicBezTo>
                <a:cubicBezTo>
                  <a:pt x="1368" y="350"/>
                  <a:pt x="1368" y="350"/>
                  <a:pt x="1368" y="350"/>
                </a:cubicBezTo>
                <a:cubicBezTo>
                  <a:pt x="1368" y="322"/>
                  <a:pt x="1368" y="287"/>
                  <a:pt x="1321" y="287"/>
                </a:cubicBezTo>
                <a:cubicBezTo>
                  <a:pt x="1269" y="287"/>
                  <a:pt x="1269" y="329"/>
                  <a:pt x="1269" y="361"/>
                </a:cubicBezTo>
                <a:lnTo>
                  <a:pt x="1269" y="492"/>
                </a:lnTo>
                <a:close/>
                <a:moveTo>
                  <a:pt x="1488" y="1"/>
                </a:moveTo>
                <a:cubicBezTo>
                  <a:pt x="1360" y="1"/>
                  <a:pt x="1360" y="1"/>
                  <a:pt x="1360" y="1"/>
                </a:cubicBezTo>
                <a:cubicBezTo>
                  <a:pt x="1266" y="158"/>
                  <a:pt x="1266" y="158"/>
                  <a:pt x="1266" y="158"/>
                </a:cubicBezTo>
                <a:cubicBezTo>
                  <a:pt x="1326" y="158"/>
                  <a:pt x="1326" y="158"/>
                  <a:pt x="1326" y="158"/>
                </a:cubicBezTo>
                <a:lnTo>
                  <a:pt x="1488" y="1"/>
                </a:lnTo>
                <a:close/>
                <a:moveTo>
                  <a:pt x="1674" y="439"/>
                </a:moveTo>
                <a:cubicBezTo>
                  <a:pt x="1674" y="392"/>
                  <a:pt x="1676" y="306"/>
                  <a:pt x="1748" y="306"/>
                </a:cubicBezTo>
                <a:cubicBezTo>
                  <a:pt x="1779" y="306"/>
                  <a:pt x="1797" y="318"/>
                  <a:pt x="1809" y="327"/>
                </a:cubicBezTo>
                <a:cubicBezTo>
                  <a:pt x="1809" y="208"/>
                  <a:pt x="1809" y="208"/>
                  <a:pt x="1809" y="208"/>
                </a:cubicBezTo>
                <a:cubicBezTo>
                  <a:pt x="1800" y="207"/>
                  <a:pt x="1791" y="206"/>
                  <a:pt x="1781" y="206"/>
                </a:cubicBezTo>
                <a:cubicBezTo>
                  <a:pt x="1718" y="206"/>
                  <a:pt x="1696" y="253"/>
                  <a:pt x="1677" y="292"/>
                </a:cubicBezTo>
                <a:cubicBezTo>
                  <a:pt x="1677" y="214"/>
                  <a:pt x="1677" y="214"/>
                  <a:pt x="1677" y="214"/>
                </a:cubicBezTo>
                <a:cubicBezTo>
                  <a:pt x="1573" y="214"/>
                  <a:pt x="1573" y="214"/>
                  <a:pt x="1573" y="214"/>
                </a:cubicBezTo>
                <a:cubicBezTo>
                  <a:pt x="1573" y="895"/>
                  <a:pt x="1573" y="895"/>
                  <a:pt x="1573" y="895"/>
                </a:cubicBezTo>
                <a:cubicBezTo>
                  <a:pt x="1674" y="895"/>
                  <a:pt x="1674" y="895"/>
                  <a:pt x="1674" y="895"/>
                </a:cubicBezTo>
                <a:lnTo>
                  <a:pt x="1674" y="439"/>
                </a:lnTo>
                <a:close/>
                <a:moveTo>
                  <a:pt x="2285" y="203"/>
                </a:moveTo>
                <a:cubicBezTo>
                  <a:pt x="2219" y="203"/>
                  <a:pt x="2193" y="249"/>
                  <a:pt x="2181" y="271"/>
                </a:cubicBezTo>
                <a:cubicBezTo>
                  <a:pt x="2171" y="248"/>
                  <a:pt x="2151" y="203"/>
                  <a:pt x="2083" y="203"/>
                </a:cubicBezTo>
                <a:cubicBezTo>
                  <a:pt x="2026" y="203"/>
                  <a:pt x="2005" y="234"/>
                  <a:pt x="1987" y="261"/>
                </a:cubicBezTo>
                <a:cubicBezTo>
                  <a:pt x="1987" y="214"/>
                  <a:pt x="1987" y="214"/>
                  <a:pt x="1987" y="214"/>
                </a:cubicBezTo>
                <a:cubicBezTo>
                  <a:pt x="1887" y="214"/>
                  <a:pt x="1887" y="214"/>
                  <a:pt x="1887" y="214"/>
                </a:cubicBezTo>
                <a:cubicBezTo>
                  <a:pt x="1887" y="895"/>
                  <a:pt x="1887" y="895"/>
                  <a:pt x="1887" y="895"/>
                </a:cubicBezTo>
                <a:cubicBezTo>
                  <a:pt x="1990" y="895"/>
                  <a:pt x="1990" y="895"/>
                  <a:pt x="1990" y="895"/>
                </a:cubicBezTo>
                <a:cubicBezTo>
                  <a:pt x="1990" y="366"/>
                  <a:pt x="1990" y="366"/>
                  <a:pt x="1990" y="366"/>
                </a:cubicBezTo>
                <a:cubicBezTo>
                  <a:pt x="1990" y="346"/>
                  <a:pt x="1990" y="295"/>
                  <a:pt x="2042" y="295"/>
                </a:cubicBezTo>
                <a:cubicBezTo>
                  <a:pt x="2087" y="295"/>
                  <a:pt x="2088" y="331"/>
                  <a:pt x="2088" y="361"/>
                </a:cubicBezTo>
                <a:cubicBezTo>
                  <a:pt x="2088" y="895"/>
                  <a:pt x="2088" y="895"/>
                  <a:pt x="2088" y="895"/>
                </a:cubicBezTo>
                <a:cubicBezTo>
                  <a:pt x="2191" y="895"/>
                  <a:pt x="2191" y="895"/>
                  <a:pt x="2191" y="895"/>
                </a:cubicBezTo>
                <a:cubicBezTo>
                  <a:pt x="2191" y="368"/>
                  <a:pt x="2191" y="368"/>
                  <a:pt x="2191" y="368"/>
                </a:cubicBezTo>
                <a:cubicBezTo>
                  <a:pt x="2191" y="337"/>
                  <a:pt x="2190" y="296"/>
                  <a:pt x="2242" y="296"/>
                </a:cubicBezTo>
                <a:cubicBezTo>
                  <a:pt x="2288" y="296"/>
                  <a:pt x="2289" y="328"/>
                  <a:pt x="2289" y="359"/>
                </a:cubicBezTo>
                <a:cubicBezTo>
                  <a:pt x="2289" y="895"/>
                  <a:pt x="2289" y="895"/>
                  <a:pt x="2289" y="895"/>
                </a:cubicBezTo>
                <a:cubicBezTo>
                  <a:pt x="2392" y="895"/>
                  <a:pt x="2392" y="895"/>
                  <a:pt x="2392" y="895"/>
                </a:cubicBezTo>
                <a:cubicBezTo>
                  <a:pt x="2392" y="350"/>
                  <a:pt x="2392" y="350"/>
                  <a:pt x="2392" y="350"/>
                </a:cubicBezTo>
                <a:cubicBezTo>
                  <a:pt x="2392" y="296"/>
                  <a:pt x="2391" y="203"/>
                  <a:pt x="2285" y="203"/>
                </a:cubicBezTo>
                <a:close/>
                <a:moveTo>
                  <a:pt x="2593" y="215"/>
                </a:moveTo>
                <a:cubicBezTo>
                  <a:pt x="2491" y="215"/>
                  <a:pt x="2491" y="215"/>
                  <a:pt x="2491" y="215"/>
                </a:cubicBezTo>
                <a:cubicBezTo>
                  <a:pt x="2491" y="895"/>
                  <a:pt x="2491" y="895"/>
                  <a:pt x="2491" y="895"/>
                </a:cubicBezTo>
                <a:cubicBezTo>
                  <a:pt x="2593" y="895"/>
                  <a:pt x="2593" y="895"/>
                  <a:pt x="2593" y="895"/>
                </a:cubicBezTo>
                <a:lnTo>
                  <a:pt x="2593" y="215"/>
                </a:lnTo>
                <a:close/>
                <a:moveTo>
                  <a:pt x="2594" y="0"/>
                </a:moveTo>
                <a:cubicBezTo>
                  <a:pt x="2494" y="0"/>
                  <a:pt x="2494" y="0"/>
                  <a:pt x="2494" y="0"/>
                </a:cubicBezTo>
                <a:cubicBezTo>
                  <a:pt x="2494" y="136"/>
                  <a:pt x="2494" y="136"/>
                  <a:pt x="2494" y="136"/>
                </a:cubicBezTo>
                <a:cubicBezTo>
                  <a:pt x="2594" y="136"/>
                  <a:pt x="2594" y="136"/>
                  <a:pt x="2594" y="136"/>
                </a:cubicBezTo>
                <a:lnTo>
                  <a:pt x="2594" y="0"/>
                </a:lnTo>
                <a:close/>
                <a:moveTo>
                  <a:pt x="2854" y="202"/>
                </a:moveTo>
                <a:cubicBezTo>
                  <a:pt x="2701" y="202"/>
                  <a:pt x="2701" y="327"/>
                  <a:pt x="2701" y="359"/>
                </a:cubicBezTo>
                <a:cubicBezTo>
                  <a:pt x="2701" y="762"/>
                  <a:pt x="2701" y="762"/>
                  <a:pt x="2701" y="762"/>
                </a:cubicBezTo>
                <a:cubicBezTo>
                  <a:pt x="2701" y="822"/>
                  <a:pt x="2711" y="908"/>
                  <a:pt x="2854" y="908"/>
                </a:cubicBezTo>
                <a:cubicBezTo>
                  <a:pt x="3006" y="908"/>
                  <a:pt x="3006" y="786"/>
                  <a:pt x="3006" y="749"/>
                </a:cubicBezTo>
                <a:cubicBezTo>
                  <a:pt x="3006" y="626"/>
                  <a:pt x="3006" y="626"/>
                  <a:pt x="3006" y="626"/>
                </a:cubicBezTo>
                <a:cubicBezTo>
                  <a:pt x="2905" y="626"/>
                  <a:pt x="2905" y="626"/>
                  <a:pt x="2905" y="626"/>
                </a:cubicBezTo>
                <a:cubicBezTo>
                  <a:pt x="2905" y="752"/>
                  <a:pt x="2905" y="752"/>
                  <a:pt x="2905" y="752"/>
                </a:cubicBezTo>
                <a:cubicBezTo>
                  <a:pt x="2905" y="782"/>
                  <a:pt x="2905" y="823"/>
                  <a:pt x="2851" y="823"/>
                </a:cubicBezTo>
                <a:cubicBezTo>
                  <a:pt x="2801" y="823"/>
                  <a:pt x="2801" y="784"/>
                  <a:pt x="2801" y="770"/>
                </a:cubicBezTo>
                <a:cubicBezTo>
                  <a:pt x="2801" y="356"/>
                  <a:pt x="2801" y="356"/>
                  <a:pt x="2801" y="356"/>
                </a:cubicBezTo>
                <a:cubicBezTo>
                  <a:pt x="2801" y="326"/>
                  <a:pt x="2801" y="289"/>
                  <a:pt x="2854" y="289"/>
                </a:cubicBezTo>
                <a:cubicBezTo>
                  <a:pt x="2897" y="289"/>
                  <a:pt x="2905" y="313"/>
                  <a:pt x="2905" y="343"/>
                </a:cubicBezTo>
                <a:cubicBezTo>
                  <a:pt x="2905" y="459"/>
                  <a:pt x="2905" y="459"/>
                  <a:pt x="2905" y="459"/>
                </a:cubicBezTo>
                <a:cubicBezTo>
                  <a:pt x="3008" y="459"/>
                  <a:pt x="3008" y="459"/>
                  <a:pt x="3008" y="459"/>
                </a:cubicBezTo>
                <a:cubicBezTo>
                  <a:pt x="3008" y="366"/>
                  <a:pt x="3008" y="366"/>
                  <a:pt x="3008" y="366"/>
                </a:cubicBezTo>
                <a:cubicBezTo>
                  <a:pt x="3008" y="319"/>
                  <a:pt x="3006" y="202"/>
                  <a:pt x="2854" y="202"/>
                </a:cubicBezTo>
                <a:close/>
                <a:moveTo>
                  <a:pt x="3301" y="895"/>
                </a:moveTo>
                <a:cubicBezTo>
                  <a:pt x="3291" y="871"/>
                  <a:pt x="3290" y="866"/>
                  <a:pt x="3284" y="841"/>
                </a:cubicBezTo>
                <a:cubicBezTo>
                  <a:pt x="3265" y="870"/>
                  <a:pt x="3242" y="903"/>
                  <a:pt x="3186" y="903"/>
                </a:cubicBezTo>
                <a:cubicBezTo>
                  <a:pt x="3089" y="903"/>
                  <a:pt x="3089" y="822"/>
                  <a:pt x="3089" y="789"/>
                </a:cubicBezTo>
                <a:cubicBezTo>
                  <a:pt x="3089" y="668"/>
                  <a:pt x="3089" y="668"/>
                  <a:pt x="3089" y="668"/>
                </a:cubicBezTo>
                <a:cubicBezTo>
                  <a:pt x="3089" y="618"/>
                  <a:pt x="3089" y="580"/>
                  <a:pt x="3151" y="541"/>
                </a:cubicBezTo>
                <a:cubicBezTo>
                  <a:pt x="3249" y="479"/>
                  <a:pt x="3249" y="479"/>
                  <a:pt x="3249" y="479"/>
                </a:cubicBezTo>
                <a:cubicBezTo>
                  <a:pt x="3271" y="465"/>
                  <a:pt x="3290" y="446"/>
                  <a:pt x="3290" y="440"/>
                </a:cubicBezTo>
                <a:cubicBezTo>
                  <a:pt x="3290" y="338"/>
                  <a:pt x="3290" y="338"/>
                  <a:pt x="3290" y="338"/>
                </a:cubicBezTo>
                <a:cubicBezTo>
                  <a:pt x="3290" y="315"/>
                  <a:pt x="3286" y="286"/>
                  <a:pt x="3245" y="286"/>
                </a:cubicBezTo>
                <a:cubicBezTo>
                  <a:pt x="3201" y="286"/>
                  <a:pt x="3201" y="318"/>
                  <a:pt x="3201" y="337"/>
                </a:cubicBezTo>
                <a:cubicBezTo>
                  <a:pt x="3201" y="432"/>
                  <a:pt x="3201" y="432"/>
                  <a:pt x="3201" y="432"/>
                </a:cubicBezTo>
                <a:cubicBezTo>
                  <a:pt x="3097" y="432"/>
                  <a:pt x="3097" y="432"/>
                  <a:pt x="3097" y="432"/>
                </a:cubicBezTo>
                <a:cubicBezTo>
                  <a:pt x="3097" y="350"/>
                  <a:pt x="3097" y="350"/>
                  <a:pt x="3097" y="350"/>
                </a:cubicBezTo>
                <a:cubicBezTo>
                  <a:pt x="3097" y="312"/>
                  <a:pt x="3097" y="202"/>
                  <a:pt x="3244" y="202"/>
                </a:cubicBezTo>
                <a:cubicBezTo>
                  <a:pt x="3392" y="202"/>
                  <a:pt x="3392" y="304"/>
                  <a:pt x="3392" y="348"/>
                </a:cubicBezTo>
                <a:cubicBezTo>
                  <a:pt x="3392" y="780"/>
                  <a:pt x="3392" y="780"/>
                  <a:pt x="3392" y="780"/>
                </a:cubicBezTo>
                <a:cubicBezTo>
                  <a:pt x="3392" y="822"/>
                  <a:pt x="3393" y="859"/>
                  <a:pt x="3411" y="895"/>
                </a:cubicBezTo>
                <a:lnTo>
                  <a:pt x="3301" y="895"/>
                </a:lnTo>
                <a:close/>
                <a:moveTo>
                  <a:pt x="3290" y="557"/>
                </a:moveTo>
                <a:cubicBezTo>
                  <a:pt x="3280" y="566"/>
                  <a:pt x="3249" y="588"/>
                  <a:pt x="3228" y="602"/>
                </a:cubicBezTo>
                <a:cubicBezTo>
                  <a:pt x="3198" y="622"/>
                  <a:pt x="3191" y="642"/>
                  <a:pt x="3191" y="672"/>
                </a:cubicBezTo>
                <a:cubicBezTo>
                  <a:pt x="3191" y="740"/>
                  <a:pt x="3191" y="740"/>
                  <a:pt x="3191" y="740"/>
                </a:cubicBezTo>
                <a:cubicBezTo>
                  <a:pt x="3191" y="776"/>
                  <a:pt x="3191" y="822"/>
                  <a:pt x="3231" y="822"/>
                </a:cubicBezTo>
                <a:cubicBezTo>
                  <a:pt x="3290" y="822"/>
                  <a:pt x="3290" y="734"/>
                  <a:pt x="3290" y="717"/>
                </a:cubicBezTo>
                <a:lnTo>
                  <a:pt x="3290" y="557"/>
                </a:lnTo>
                <a:close/>
                <a:moveTo>
                  <a:pt x="95" y="1197"/>
                </a:moveTo>
                <a:cubicBezTo>
                  <a:pt x="92" y="1221"/>
                  <a:pt x="74" y="1231"/>
                  <a:pt x="57" y="1231"/>
                </a:cubicBezTo>
                <a:cubicBezTo>
                  <a:pt x="31" y="1231"/>
                  <a:pt x="16" y="1211"/>
                  <a:pt x="16" y="1182"/>
                </a:cubicBezTo>
                <a:cubicBezTo>
                  <a:pt x="16" y="1171"/>
                  <a:pt x="19" y="1159"/>
                  <a:pt x="26" y="1149"/>
                </a:cubicBezTo>
                <a:cubicBezTo>
                  <a:pt x="34" y="1140"/>
                  <a:pt x="45" y="1135"/>
                  <a:pt x="58" y="1135"/>
                </a:cubicBezTo>
                <a:cubicBezTo>
                  <a:pt x="72" y="1135"/>
                  <a:pt x="82" y="1142"/>
                  <a:pt x="88" y="1148"/>
                </a:cubicBezTo>
                <a:cubicBezTo>
                  <a:pt x="92" y="1153"/>
                  <a:pt x="93" y="1157"/>
                  <a:pt x="94" y="1161"/>
                </a:cubicBezTo>
                <a:cubicBezTo>
                  <a:pt x="110" y="1158"/>
                  <a:pt x="110" y="1158"/>
                  <a:pt x="110" y="1158"/>
                </a:cubicBezTo>
                <a:cubicBezTo>
                  <a:pt x="107" y="1150"/>
                  <a:pt x="97" y="1123"/>
                  <a:pt x="58" y="1123"/>
                </a:cubicBezTo>
                <a:cubicBezTo>
                  <a:pt x="18" y="1123"/>
                  <a:pt x="0" y="1151"/>
                  <a:pt x="0" y="1183"/>
                </a:cubicBezTo>
                <a:cubicBezTo>
                  <a:pt x="0" y="1215"/>
                  <a:pt x="18" y="1243"/>
                  <a:pt x="56" y="1243"/>
                </a:cubicBezTo>
                <a:cubicBezTo>
                  <a:pt x="89" y="1243"/>
                  <a:pt x="107" y="1221"/>
                  <a:pt x="112" y="1199"/>
                </a:cubicBezTo>
                <a:lnTo>
                  <a:pt x="95" y="1197"/>
                </a:lnTo>
                <a:close/>
                <a:moveTo>
                  <a:pt x="206" y="1188"/>
                </a:moveTo>
                <a:cubicBezTo>
                  <a:pt x="206" y="1175"/>
                  <a:pt x="206" y="1175"/>
                  <a:pt x="206" y="1175"/>
                </a:cubicBezTo>
                <a:cubicBezTo>
                  <a:pt x="150" y="1175"/>
                  <a:pt x="150" y="1175"/>
                  <a:pt x="150" y="1175"/>
                </a:cubicBezTo>
                <a:cubicBezTo>
                  <a:pt x="150" y="1139"/>
                  <a:pt x="150" y="1139"/>
                  <a:pt x="150" y="1139"/>
                </a:cubicBezTo>
                <a:cubicBezTo>
                  <a:pt x="214" y="1139"/>
                  <a:pt x="214" y="1139"/>
                  <a:pt x="214" y="1139"/>
                </a:cubicBezTo>
                <a:cubicBezTo>
                  <a:pt x="214" y="1126"/>
                  <a:pt x="214" y="1126"/>
                  <a:pt x="214" y="1126"/>
                </a:cubicBezTo>
                <a:cubicBezTo>
                  <a:pt x="135" y="1126"/>
                  <a:pt x="135" y="1126"/>
                  <a:pt x="135" y="1126"/>
                </a:cubicBezTo>
                <a:cubicBezTo>
                  <a:pt x="135" y="1240"/>
                  <a:pt x="135" y="1240"/>
                  <a:pt x="135" y="1240"/>
                </a:cubicBezTo>
                <a:cubicBezTo>
                  <a:pt x="216" y="1240"/>
                  <a:pt x="216" y="1240"/>
                  <a:pt x="216" y="1240"/>
                </a:cubicBezTo>
                <a:cubicBezTo>
                  <a:pt x="216" y="1227"/>
                  <a:pt x="216" y="1227"/>
                  <a:pt x="216" y="1227"/>
                </a:cubicBezTo>
                <a:cubicBezTo>
                  <a:pt x="150" y="1227"/>
                  <a:pt x="150" y="1227"/>
                  <a:pt x="150" y="1227"/>
                </a:cubicBezTo>
                <a:cubicBezTo>
                  <a:pt x="150" y="1188"/>
                  <a:pt x="150" y="1188"/>
                  <a:pt x="150" y="1188"/>
                </a:cubicBezTo>
                <a:lnTo>
                  <a:pt x="206" y="1188"/>
                </a:lnTo>
                <a:close/>
                <a:moveTo>
                  <a:pt x="322" y="1126"/>
                </a:moveTo>
                <a:cubicBezTo>
                  <a:pt x="322" y="1218"/>
                  <a:pt x="322" y="1218"/>
                  <a:pt x="322" y="1218"/>
                </a:cubicBezTo>
                <a:cubicBezTo>
                  <a:pt x="260" y="1126"/>
                  <a:pt x="260" y="1126"/>
                  <a:pt x="260" y="1126"/>
                </a:cubicBezTo>
                <a:cubicBezTo>
                  <a:pt x="246" y="1126"/>
                  <a:pt x="246" y="1126"/>
                  <a:pt x="246" y="1126"/>
                </a:cubicBezTo>
                <a:cubicBezTo>
                  <a:pt x="246" y="1240"/>
                  <a:pt x="246" y="1240"/>
                  <a:pt x="246" y="1240"/>
                </a:cubicBezTo>
                <a:cubicBezTo>
                  <a:pt x="260" y="1240"/>
                  <a:pt x="260" y="1240"/>
                  <a:pt x="260" y="1240"/>
                </a:cubicBezTo>
                <a:cubicBezTo>
                  <a:pt x="259" y="1147"/>
                  <a:pt x="259" y="1147"/>
                  <a:pt x="259" y="1147"/>
                </a:cubicBezTo>
                <a:cubicBezTo>
                  <a:pt x="322" y="1240"/>
                  <a:pt x="322" y="1240"/>
                  <a:pt x="322" y="1240"/>
                </a:cubicBezTo>
                <a:cubicBezTo>
                  <a:pt x="336" y="1240"/>
                  <a:pt x="336" y="1240"/>
                  <a:pt x="336" y="1240"/>
                </a:cubicBezTo>
                <a:cubicBezTo>
                  <a:pt x="336" y="1126"/>
                  <a:pt x="336" y="1126"/>
                  <a:pt x="336" y="1126"/>
                </a:cubicBezTo>
                <a:lnTo>
                  <a:pt x="322" y="1126"/>
                </a:lnTo>
                <a:close/>
                <a:moveTo>
                  <a:pt x="440" y="1139"/>
                </a:moveTo>
                <a:cubicBezTo>
                  <a:pt x="440" y="1126"/>
                  <a:pt x="440" y="1126"/>
                  <a:pt x="440" y="1126"/>
                </a:cubicBezTo>
                <a:cubicBezTo>
                  <a:pt x="356" y="1126"/>
                  <a:pt x="356" y="1126"/>
                  <a:pt x="356" y="1126"/>
                </a:cubicBezTo>
                <a:cubicBezTo>
                  <a:pt x="356" y="1139"/>
                  <a:pt x="356" y="1139"/>
                  <a:pt x="356" y="1139"/>
                </a:cubicBezTo>
                <a:cubicBezTo>
                  <a:pt x="390" y="1139"/>
                  <a:pt x="390" y="1139"/>
                  <a:pt x="390" y="1139"/>
                </a:cubicBezTo>
                <a:cubicBezTo>
                  <a:pt x="390" y="1240"/>
                  <a:pt x="390" y="1240"/>
                  <a:pt x="390" y="1240"/>
                </a:cubicBezTo>
                <a:cubicBezTo>
                  <a:pt x="405" y="1240"/>
                  <a:pt x="405" y="1240"/>
                  <a:pt x="405" y="1240"/>
                </a:cubicBezTo>
                <a:cubicBezTo>
                  <a:pt x="405" y="1139"/>
                  <a:pt x="405" y="1139"/>
                  <a:pt x="405" y="1139"/>
                </a:cubicBezTo>
                <a:lnTo>
                  <a:pt x="440" y="1139"/>
                </a:lnTo>
                <a:close/>
                <a:moveTo>
                  <a:pt x="505" y="1192"/>
                </a:moveTo>
                <a:cubicBezTo>
                  <a:pt x="536" y="1240"/>
                  <a:pt x="536" y="1240"/>
                  <a:pt x="536" y="1240"/>
                </a:cubicBezTo>
                <a:cubicBezTo>
                  <a:pt x="554" y="1240"/>
                  <a:pt x="554" y="1240"/>
                  <a:pt x="554" y="1240"/>
                </a:cubicBezTo>
                <a:cubicBezTo>
                  <a:pt x="522" y="1191"/>
                  <a:pt x="522" y="1191"/>
                  <a:pt x="522" y="1191"/>
                </a:cubicBezTo>
                <a:cubicBezTo>
                  <a:pt x="528" y="1190"/>
                  <a:pt x="549" y="1186"/>
                  <a:pt x="549" y="1159"/>
                </a:cubicBezTo>
                <a:cubicBezTo>
                  <a:pt x="549" y="1149"/>
                  <a:pt x="546" y="1139"/>
                  <a:pt x="537" y="1133"/>
                </a:cubicBezTo>
                <a:cubicBezTo>
                  <a:pt x="528" y="1126"/>
                  <a:pt x="519" y="1126"/>
                  <a:pt x="503" y="1126"/>
                </a:cubicBezTo>
                <a:cubicBezTo>
                  <a:pt x="460" y="1126"/>
                  <a:pt x="460" y="1126"/>
                  <a:pt x="460" y="1126"/>
                </a:cubicBezTo>
                <a:cubicBezTo>
                  <a:pt x="460" y="1240"/>
                  <a:pt x="460" y="1240"/>
                  <a:pt x="460" y="1240"/>
                </a:cubicBezTo>
                <a:cubicBezTo>
                  <a:pt x="475" y="1240"/>
                  <a:pt x="475" y="1240"/>
                  <a:pt x="475" y="1240"/>
                </a:cubicBezTo>
                <a:cubicBezTo>
                  <a:pt x="475" y="1192"/>
                  <a:pt x="475" y="1192"/>
                  <a:pt x="475" y="1192"/>
                </a:cubicBezTo>
                <a:lnTo>
                  <a:pt x="505" y="1192"/>
                </a:lnTo>
                <a:close/>
                <a:moveTo>
                  <a:pt x="475" y="1138"/>
                </a:moveTo>
                <a:cubicBezTo>
                  <a:pt x="505" y="1138"/>
                  <a:pt x="505" y="1138"/>
                  <a:pt x="505" y="1138"/>
                </a:cubicBezTo>
                <a:cubicBezTo>
                  <a:pt x="514" y="1138"/>
                  <a:pt x="521" y="1138"/>
                  <a:pt x="527" y="1143"/>
                </a:cubicBezTo>
                <a:cubicBezTo>
                  <a:pt x="534" y="1149"/>
                  <a:pt x="534" y="1156"/>
                  <a:pt x="534" y="1159"/>
                </a:cubicBezTo>
                <a:cubicBezTo>
                  <a:pt x="534" y="1168"/>
                  <a:pt x="530" y="1175"/>
                  <a:pt x="520" y="1178"/>
                </a:cubicBezTo>
                <a:cubicBezTo>
                  <a:pt x="515" y="1179"/>
                  <a:pt x="511" y="1179"/>
                  <a:pt x="506" y="1179"/>
                </a:cubicBezTo>
                <a:cubicBezTo>
                  <a:pt x="475" y="1179"/>
                  <a:pt x="475" y="1179"/>
                  <a:pt x="475" y="1179"/>
                </a:cubicBezTo>
                <a:lnTo>
                  <a:pt x="475" y="1138"/>
                </a:lnTo>
                <a:close/>
                <a:moveTo>
                  <a:pt x="689" y="1182"/>
                </a:moveTo>
                <a:cubicBezTo>
                  <a:pt x="689" y="1145"/>
                  <a:pt x="664" y="1123"/>
                  <a:pt x="631" y="1123"/>
                </a:cubicBezTo>
                <a:cubicBezTo>
                  <a:pt x="603" y="1123"/>
                  <a:pt x="574" y="1141"/>
                  <a:pt x="574" y="1183"/>
                </a:cubicBezTo>
                <a:cubicBezTo>
                  <a:pt x="574" y="1219"/>
                  <a:pt x="596" y="1243"/>
                  <a:pt x="631" y="1243"/>
                </a:cubicBezTo>
                <a:cubicBezTo>
                  <a:pt x="669" y="1243"/>
                  <a:pt x="689" y="1216"/>
                  <a:pt x="689" y="1182"/>
                </a:cubicBezTo>
                <a:close/>
                <a:moveTo>
                  <a:pt x="673" y="1182"/>
                </a:moveTo>
                <a:cubicBezTo>
                  <a:pt x="673" y="1206"/>
                  <a:pt x="662" y="1231"/>
                  <a:pt x="632" y="1231"/>
                </a:cubicBezTo>
                <a:cubicBezTo>
                  <a:pt x="602" y="1231"/>
                  <a:pt x="590" y="1207"/>
                  <a:pt x="590" y="1183"/>
                </a:cubicBezTo>
                <a:cubicBezTo>
                  <a:pt x="590" y="1157"/>
                  <a:pt x="602" y="1135"/>
                  <a:pt x="631" y="1135"/>
                </a:cubicBezTo>
                <a:cubicBezTo>
                  <a:pt x="658" y="1135"/>
                  <a:pt x="672" y="1154"/>
                  <a:pt x="673" y="1182"/>
                </a:cubicBezTo>
                <a:close/>
                <a:moveTo>
                  <a:pt x="765" y="1240"/>
                </a:moveTo>
                <a:cubicBezTo>
                  <a:pt x="805" y="1240"/>
                  <a:pt x="805" y="1240"/>
                  <a:pt x="805" y="1240"/>
                </a:cubicBezTo>
                <a:cubicBezTo>
                  <a:pt x="815" y="1240"/>
                  <a:pt x="830" y="1240"/>
                  <a:pt x="843" y="1228"/>
                </a:cubicBezTo>
                <a:cubicBezTo>
                  <a:pt x="859" y="1214"/>
                  <a:pt x="860" y="1191"/>
                  <a:pt x="860" y="1183"/>
                </a:cubicBezTo>
                <a:cubicBezTo>
                  <a:pt x="860" y="1175"/>
                  <a:pt x="859" y="1155"/>
                  <a:pt x="845" y="1140"/>
                </a:cubicBezTo>
                <a:cubicBezTo>
                  <a:pt x="832" y="1126"/>
                  <a:pt x="817" y="1126"/>
                  <a:pt x="801" y="1126"/>
                </a:cubicBezTo>
                <a:cubicBezTo>
                  <a:pt x="765" y="1126"/>
                  <a:pt x="765" y="1126"/>
                  <a:pt x="765" y="1126"/>
                </a:cubicBezTo>
                <a:lnTo>
                  <a:pt x="765" y="1240"/>
                </a:lnTo>
                <a:close/>
                <a:moveTo>
                  <a:pt x="799" y="1139"/>
                </a:moveTo>
                <a:cubicBezTo>
                  <a:pt x="807" y="1139"/>
                  <a:pt x="814" y="1139"/>
                  <a:pt x="820" y="1141"/>
                </a:cubicBezTo>
                <a:cubicBezTo>
                  <a:pt x="838" y="1147"/>
                  <a:pt x="844" y="1164"/>
                  <a:pt x="844" y="1183"/>
                </a:cubicBezTo>
                <a:cubicBezTo>
                  <a:pt x="844" y="1208"/>
                  <a:pt x="834" y="1218"/>
                  <a:pt x="827" y="1223"/>
                </a:cubicBezTo>
                <a:cubicBezTo>
                  <a:pt x="819" y="1227"/>
                  <a:pt x="811" y="1227"/>
                  <a:pt x="801" y="1227"/>
                </a:cubicBezTo>
                <a:cubicBezTo>
                  <a:pt x="781" y="1227"/>
                  <a:pt x="781" y="1227"/>
                  <a:pt x="781" y="1227"/>
                </a:cubicBezTo>
                <a:cubicBezTo>
                  <a:pt x="781" y="1139"/>
                  <a:pt x="781" y="1139"/>
                  <a:pt x="781" y="1139"/>
                </a:cubicBezTo>
                <a:lnTo>
                  <a:pt x="799" y="1139"/>
                </a:lnTo>
                <a:close/>
                <a:moveTo>
                  <a:pt x="960" y="1188"/>
                </a:moveTo>
                <a:cubicBezTo>
                  <a:pt x="960" y="1175"/>
                  <a:pt x="960" y="1175"/>
                  <a:pt x="960" y="1175"/>
                </a:cubicBezTo>
                <a:cubicBezTo>
                  <a:pt x="904" y="1175"/>
                  <a:pt x="904" y="1175"/>
                  <a:pt x="904" y="1175"/>
                </a:cubicBezTo>
                <a:cubicBezTo>
                  <a:pt x="904" y="1139"/>
                  <a:pt x="904" y="1139"/>
                  <a:pt x="904" y="1139"/>
                </a:cubicBezTo>
                <a:cubicBezTo>
                  <a:pt x="969" y="1139"/>
                  <a:pt x="969" y="1139"/>
                  <a:pt x="969" y="1139"/>
                </a:cubicBezTo>
                <a:cubicBezTo>
                  <a:pt x="969" y="1126"/>
                  <a:pt x="969" y="1126"/>
                  <a:pt x="969" y="1126"/>
                </a:cubicBezTo>
                <a:cubicBezTo>
                  <a:pt x="889" y="1126"/>
                  <a:pt x="889" y="1126"/>
                  <a:pt x="889" y="1126"/>
                </a:cubicBezTo>
                <a:cubicBezTo>
                  <a:pt x="889" y="1240"/>
                  <a:pt x="889" y="1240"/>
                  <a:pt x="889" y="1240"/>
                </a:cubicBezTo>
                <a:cubicBezTo>
                  <a:pt x="971" y="1240"/>
                  <a:pt x="971" y="1240"/>
                  <a:pt x="971" y="1240"/>
                </a:cubicBezTo>
                <a:cubicBezTo>
                  <a:pt x="971" y="1227"/>
                  <a:pt x="971" y="1227"/>
                  <a:pt x="971" y="1227"/>
                </a:cubicBezTo>
                <a:cubicBezTo>
                  <a:pt x="904" y="1227"/>
                  <a:pt x="904" y="1227"/>
                  <a:pt x="904" y="1227"/>
                </a:cubicBezTo>
                <a:cubicBezTo>
                  <a:pt x="904" y="1188"/>
                  <a:pt x="904" y="1188"/>
                  <a:pt x="904" y="1188"/>
                </a:cubicBezTo>
                <a:lnTo>
                  <a:pt x="960" y="1188"/>
                </a:lnTo>
                <a:close/>
                <a:moveTo>
                  <a:pt x="1134" y="1197"/>
                </a:moveTo>
                <a:cubicBezTo>
                  <a:pt x="1131" y="1221"/>
                  <a:pt x="1113" y="1231"/>
                  <a:pt x="1096" y="1231"/>
                </a:cubicBezTo>
                <a:cubicBezTo>
                  <a:pt x="1070" y="1231"/>
                  <a:pt x="1055" y="1211"/>
                  <a:pt x="1055" y="1182"/>
                </a:cubicBezTo>
                <a:cubicBezTo>
                  <a:pt x="1055" y="1171"/>
                  <a:pt x="1057" y="1159"/>
                  <a:pt x="1065" y="1149"/>
                </a:cubicBezTo>
                <a:cubicBezTo>
                  <a:pt x="1072" y="1140"/>
                  <a:pt x="1084" y="1135"/>
                  <a:pt x="1096" y="1135"/>
                </a:cubicBezTo>
                <a:cubicBezTo>
                  <a:pt x="1111" y="1135"/>
                  <a:pt x="1121" y="1142"/>
                  <a:pt x="1126" y="1148"/>
                </a:cubicBezTo>
                <a:cubicBezTo>
                  <a:pt x="1131" y="1153"/>
                  <a:pt x="1132" y="1157"/>
                  <a:pt x="1133" y="1161"/>
                </a:cubicBezTo>
                <a:cubicBezTo>
                  <a:pt x="1149" y="1158"/>
                  <a:pt x="1149" y="1158"/>
                  <a:pt x="1149" y="1158"/>
                </a:cubicBezTo>
                <a:cubicBezTo>
                  <a:pt x="1146" y="1150"/>
                  <a:pt x="1136" y="1123"/>
                  <a:pt x="1097" y="1123"/>
                </a:cubicBezTo>
                <a:cubicBezTo>
                  <a:pt x="1057" y="1123"/>
                  <a:pt x="1038" y="1151"/>
                  <a:pt x="1038" y="1183"/>
                </a:cubicBezTo>
                <a:cubicBezTo>
                  <a:pt x="1038" y="1215"/>
                  <a:pt x="1057" y="1243"/>
                  <a:pt x="1094" y="1243"/>
                </a:cubicBezTo>
                <a:cubicBezTo>
                  <a:pt x="1128" y="1243"/>
                  <a:pt x="1146" y="1221"/>
                  <a:pt x="1151" y="1199"/>
                </a:cubicBezTo>
                <a:lnTo>
                  <a:pt x="1134" y="1197"/>
                </a:lnTo>
                <a:close/>
                <a:moveTo>
                  <a:pt x="1245" y="1126"/>
                </a:moveTo>
                <a:cubicBezTo>
                  <a:pt x="1245" y="1194"/>
                  <a:pt x="1245" y="1194"/>
                  <a:pt x="1245" y="1194"/>
                </a:cubicBezTo>
                <a:cubicBezTo>
                  <a:pt x="1245" y="1202"/>
                  <a:pt x="1245" y="1206"/>
                  <a:pt x="1244" y="1211"/>
                </a:cubicBezTo>
                <a:cubicBezTo>
                  <a:pt x="1240" y="1224"/>
                  <a:pt x="1230" y="1230"/>
                  <a:pt x="1216" y="1230"/>
                </a:cubicBezTo>
                <a:cubicBezTo>
                  <a:pt x="1212" y="1230"/>
                  <a:pt x="1202" y="1230"/>
                  <a:pt x="1195" y="1221"/>
                </a:cubicBezTo>
                <a:cubicBezTo>
                  <a:pt x="1189" y="1214"/>
                  <a:pt x="1189" y="1205"/>
                  <a:pt x="1189" y="1195"/>
                </a:cubicBezTo>
                <a:cubicBezTo>
                  <a:pt x="1189" y="1126"/>
                  <a:pt x="1189" y="1126"/>
                  <a:pt x="1189" y="1126"/>
                </a:cubicBezTo>
                <a:cubicBezTo>
                  <a:pt x="1174" y="1126"/>
                  <a:pt x="1174" y="1126"/>
                  <a:pt x="1174" y="1126"/>
                </a:cubicBezTo>
                <a:cubicBezTo>
                  <a:pt x="1174" y="1197"/>
                  <a:pt x="1174" y="1197"/>
                  <a:pt x="1174" y="1197"/>
                </a:cubicBezTo>
                <a:cubicBezTo>
                  <a:pt x="1174" y="1210"/>
                  <a:pt x="1173" y="1218"/>
                  <a:pt x="1181" y="1228"/>
                </a:cubicBezTo>
                <a:cubicBezTo>
                  <a:pt x="1192" y="1242"/>
                  <a:pt x="1208" y="1243"/>
                  <a:pt x="1216" y="1243"/>
                </a:cubicBezTo>
                <a:cubicBezTo>
                  <a:pt x="1243" y="1243"/>
                  <a:pt x="1256" y="1228"/>
                  <a:pt x="1259" y="1214"/>
                </a:cubicBezTo>
                <a:cubicBezTo>
                  <a:pt x="1260" y="1209"/>
                  <a:pt x="1260" y="1204"/>
                  <a:pt x="1261" y="1199"/>
                </a:cubicBezTo>
                <a:cubicBezTo>
                  <a:pt x="1261" y="1126"/>
                  <a:pt x="1261" y="1126"/>
                  <a:pt x="1261" y="1126"/>
                </a:cubicBezTo>
                <a:lnTo>
                  <a:pt x="1245" y="1126"/>
                </a:lnTo>
                <a:close/>
                <a:moveTo>
                  <a:pt x="1312" y="1126"/>
                </a:moveTo>
                <a:cubicBezTo>
                  <a:pt x="1297" y="1126"/>
                  <a:pt x="1297" y="1126"/>
                  <a:pt x="1297" y="1126"/>
                </a:cubicBezTo>
                <a:cubicBezTo>
                  <a:pt x="1297" y="1240"/>
                  <a:pt x="1297" y="1240"/>
                  <a:pt x="1297" y="1240"/>
                </a:cubicBezTo>
                <a:cubicBezTo>
                  <a:pt x="1368" y="1240"/>
                  <a:pt x="1368" y="1240"/>
                  <a:pt x="1368" y="1240"/>
                </a:cubicBezTo>
                <a:cubicBezTo>
                  <a:pt x="1368" y="1227"/>
                  <a:pt x="1368" y="1227"/>
                  <a:pt x="1368" y="1227"/>
                </a:cubicBezTo>
                <a:cubicBezTo>
                  <a:pt x="1312" y="1227"/>
                  <a:pt x="1312" y="1227"/>
                  <a:pt x="1312" y="1227"/>
                </a:cubicBezTo>
                <a:lnTo>
                  <a:pt x="1312" y="1126"/>
                </a:lnTo>
                <a:close/>
                <a:moveTo>
                  <a:pt x="1442" y="1139"/>
                </a:moveTo>
                <a:cubicBezTo>
                  <a:pt x="1442" y="1126"/>
                  <a:pt x="1442" y="1126"/>
                  <a:pt x="1442" y="1126"/>
                </a:cubicBezTo>
                <a:cubicBezTo>
                  <a:pt x="1358" y="1126"/>
                  <a:pt x="1358" y="1126"/>
                  <a:pt x="1358" y="1126"/>
                </a:cubicBezTo>
                <a:cubicBezTo>
                  <a:pt x="1358" y="1139"/>
                  <a:pt x="1358" y="1139"/>
                  <a:pt x="1358" y="1139"/>
                </a:cubicBezTo>
                <a:cubicBezTo>
                  <a:pt x="1392" y="1139"/>
                  <a:pt x="1392" y="1139"/>
                  <a:pt x="1392" y="1139"/>
                </a:cubicBezTo>
                <a:cubicBezTo>
                  <a:pt x="1392" y="1240"/>
                  <a:pt x="1392" y="1240"/>
                  <a:pt x="1392" y="1240"/>
                </a:cubicBezTo>
                <a:cubicBezTo>
                  <a:pt x="1407" y="1240"/>
                  <a:pt x="1407" y="1240"/>
                  <a:pt x="1407" y="1240"/>
                </a:cubicBezTo>
                <a:cubicBezTo>
                  <a:pt x="1407" y="1139"/>
                  <a:pt x="1407" y="1139"/>
                  <a:pt x="1407" y="1139"/>
                </a:cubicBezTo>
                <a:lnTo>
                  <a:pt x="1442" y="1139"/>
                </a:lnTo>
                <a:close/>
                <a:moveTo>
                  <a:pt x="1534" y="1126"/>
                </a:moveTo>
                <a:cubicBezTo>
                  <a:pt x="1534" y="1194"/>
                  <a:pt x="1534" y="1194"/>
                  <a:pt x="1534" y="1194"/>
                </a:cubicBezTo>
                <a:cubicBezTo>
                  <a:pt x="1533" y="1202"/>
                  <a:pt x="1533" y="1206"/>
                  <a:pt x="1532" y="1211"/>
                </a:cubicBezTo>
                <a:cubicBezTo>
                  <a:pt x="1529" y="1224"/>
                  <a:pt x="1518" y="1230"/>
                  <a:pt x="1505" y="1230"/>
                </a:cubicBezTo>
                <a:cubicBezTo>
                  <a:pt x="1500" y="1230"/>
                  <a:pt x="1490" y="1230"/>
                  <a:pt x="1483" y="1221"/>
                </a:cubicBezTo>
                <a:cubicBezTo>
                  <a:pt x="1477" y="1214"/>
                  <a:pt x="1477" y="1205"/>
                  <a:pt x="1477" y="1195"/>
                </a:cubicBezTo>
                <a:cubicBezTo>
                  <a:pt x="1477" y="1126"/>
                  <a:pt x="1477" y="1126"/>
                  <a:pt x="1477" y="1126"/>
                </a:cubicBezTo>
                <a:cubicBezTo>
                  <a:pt x="1462" y="1126"/>
                  <a:pt x="1462" y="1126"/>
                  <a:pt x="1462" y="1126"/>
                </a:cubicBezTo>
                <a:cubicBezTo>
                  <a:pt x="1462" y="1197"/>
                  <a:pt x="1462" y="1197"/>
                  <a:pt x="1462" y="1197"/>
                </a:cubicBezTo>
                <a:cubicBezTo>
                  <a:pt x="1462" y="1210"/>
                  <a:pt x="1462" y="1218"/>
                  <a:pt x="1469" y="1228"/>
                </a:cubicBezTo>
                <a:cubicBezTo>
                  <a:pt x="1480" y="1242"/>
                  <a:pt x="1496" y="1243"/>
                  <a:pt x="1505" y="1243"/>
                </a:cubicBezTo>
                <a:cubicBezTo>
                  <a:pt x="1531" y="1243"/>
                  <a:pt x="1544" y="1228"/>
                  <a:pt x="1548" y="1214"/>
                </a:cubicBezTo>
                <a:cubicBezTo>
                  <a:pt x="1549" y="1209"/>
                  <a:pt x="1549" y="1204"/>
                  <a:pt x="1549" y="1199"/>
                </a:cubicBezTo>
                <a:cubicBezTo>
                  <a:pt x="1549" y="1126"/>
                  <a:pt x="1549" y="1126"/>
                  <a:pt x="1549" y="1126"/>
                </a:cubicBezTo>
                <a:lnTo>
                  <a:pt x="1534" y="1126"/>
                </a:lnTo>
                <a:close/>
                <a:moveTo>
                  <a:pt x="1631" y="1192"/>
                </a:moveTo>
                <a:cubicBezTo>
                  <a:pt x="1662" y="1240"/>
                  <a:pt x="1662" y="1240"/>
                  <a:pt x="1662" y="1240"/>
                </a:cubicBezTo>
                <a:cubicBezTo>
                  <a:pt x="1681" y="1240"/>
                  <a:pt x="1681" y="1240"/>
                  <a:pt x="1681" y="1240"/>
                </a:cubicBezTo>
                <a:cubicBezTo>
                  <a:pt x="1648" y="1191"/>
                  <a:pt x="1648" y="1191"/>
                  <a:pt x="1648" y="1191"/>
                </a:cubicBezTo>
                <a:cubicBezTo>
                  <a:pt x="1654" y="1190"/>
                  <a:pt x="1676" y="1186"/>
                  <a:pt x="1676" y="1159"/>
                </a:cubicBezTo>
                <a:cubicBezTo>
                  <a:pt x="1676" y="1149"/>
                  <a:pt x="1672" y="1139"/>
                  <a:pt x="1664" y="1133"/>
                </a:cubicBezTo>
                <a:cubicBezTo>
                  <a:pt x="1655" y="1126"/>
                  <a:pt x="1645" y="1126"/>
                  <a:pt x="1629" y="1126"/>
                </a:cubicBezTo>
                <a:cubicBezTo>
                  <a:pt x="1587" y="1126"/>
                  <a:pt x="1587" y="1126"/>
                  <a:pt x="1587" y="1126"/>
                </a:cubicBezTo>
                <a:cubicBezTo>
                  <a:pt x="1587" y="1240"/>
                  <a:pt x="1587" y="1240"/>
                  <a:pt x="1587" y="1240"/>
                </a:cubicBezTo>
                <a:cubicBezTo>
                  <a:pt x="1602" y="1240"/>
                  <a:pt x="1602" y="1240"/>
                  <a:pt x="1602" y="1240"/>
                </a:cubicBezTo>
                <a:cubicBezTo>
                  <a:pt x="1602" y="1192"/>
                  <a:pt x="1602" y="1192"/>
                  <a:pt x="1602" y="1192"/>
                </a:cubicBezTo>
                <a:lnTo>
                  <a:pt x="1631" y="1192"/>
                </a:lnTo>
                <a:close/>
                <a:moveTo>
                  <a:pt x="1602" y="1138"/>
                </a:moveTo>
                <a:cubicBezTo>
                  <a:pt x="1631" y="1138"/>
                  <a:pt x="1631" y="1138"/>
                  <a:pt x="1631" y="1138"/>
                </a:cubicBezTo>
                <a:cubicBezTo>
                  <a:pt x="1640" y="1138"/>
                  <a:pt x="1647" y="1138"/>
                  <a:pt x="1653" y="1143"/>
                </a:cubicBezTo>
                <a:cubicBezTo>
                  <a:pt x="1660" y="1149"/>
                  <a:pt x="1660" y="1156"/>
                  <a:pt x="1660" y="1159"/>
                </a:cubicBezTo>
                <a:cubicBezTo>
                  <a:pt x="1660" y="1168"/>
                  <a:pt x="1657" y="1175"/>
                  <a:pt x="1646" y="1178"/>
                </a:cubicBezTo>
                <a:cubicBezTo>
                  <a:pt x="1641" y="1179"/>
                  <a:pt x="1637" y="1179"/>
                  <a:pt x="1632" y="1179"/>
                </a:cubicBezTo>
                <a:cubicBezTo>
                  <a:pt x="1602" y="1179"/>
                  <a:pt x="1602" y="1179"/>
                  <a:pt x="1602" y="1179"/>
                </a:cubicBezTo>
                <a:lnTo>
                  <a:pt x="1602" y="1138"/>
                </a:lnTo>
                <a:close/>
                <a:moveTo>
                  <a:pt x="1775" y="1240"/>
                </a:moveTo>
                <a:cubicBezTo>
                  <a:pt x="1791" y="1240"/>
                  <a:pt x="1791" y="1240"/>
                  <a:pt x="1791" y="1240"/>
                </a:cubicBezTo>
                <a:cubicBezTo>
                  <a:pt x="1749" y="1126"/>
                  <a:pt x="1749" y="1126"/>
                  <a:pt x="1749" y="1126"/>
                </a:cubicBezTo>
                <a:cubicBezTo>
                  <a:pt x="1733" y="1126"/>
                  <a:pt x="1733" y="1126"/>
                  <a:pt x="1733" y="1126"/>
                </a:cubicBezTo>
                <a:cubicBezTo>
                  <a:pt x="1690" y="1240"/>
                  <a:pt x="1690" y="1240"/>
                  <a:pt x="1690" y="1240"/>
                </a:cubicBezTo>
                <a:cubicBezTo>
                  <a:pt x="1706" y="1240"/>
                  <a:pt x="1706" y="1240"/>
                  <a:pt x="1706" y="1240"/>
                </a:cubicBezTo>
                <a:cubicBezTo>
                  <a:pt x="1719" y="1205"/>
                  <a:pt x="1719" y="1205"/>
                  <a:pt x="1719" y="1205"/>
                </a:cubicBezTo>
                <a:cubicBezTo>
                  <a:pt x="1763" y="1205"/>
                  <a:pt x="1763" y="1205"/>
                  <a:pt x="1763" y="1205"/>
                </a:cubicBezTo>
                <a:lnTo>
                  <a:pt x="1775" y="1240"/>
                </a:lnTo>
                <a:close/>
                <a:moveTo>
                  <a:pt x="1724" y="1193"/>
                </a:moveTo>
                <a:cubicBezTo>
                  <a:pt x="1741" y="1145"/>
                  <a:pt x="1741" y="1145"/>
                  <a:pt x="1741" y="1145"/>
                </a:cubicBezTo>
                <a:cubicBezTo>
                  <a:pt x="1758" y="1193"/>
                  <a:pt x="1758" y="1193"/>
                  <a:pt x="1758" y="1193"/>
                </a:cubicBezTo>
                <a:lnTo>
                  <a:pt x="1724" y="1193"/>
                </a:lnTo>
                <a:close/>
                <a:moveTo>
                  <a:pt x="1952" y="1197"/>
                </a:moveTo>
                <a:cubicBezTo>
                  <a:pt x="1949" y="1221"/>
                  <a:pt x="1931" y="1231"/>
                  <a:pt x="1914" y="1231"/>
                </a:cubicBezTo>
                <a:cubicBezTo>
                  <a:pt x="1888" y="1231"/>
                  <a:pt x="1873" y="1211"/>
                  <a:pt x="1873" y="1182"/>
                </a:cubicBezTo>
                <a:cubicBezTo>
                  <a:pt x="1873" y="1171"/>
                  <a:pt x="1876" y="1159"/>
                  <a:pt x="1883" y="1149"/>
                </a:cubicBezTo>
                <a:cubicBezTo>
                  <a:pt x="1890" y="1140"/>
                  <a:pt x="1902" y="1135"/>
                  <a:pt x="1914" y="1135"/>
                </a:cubicBezTo>
                <a:cubicBezTo>
                  <a:pt x="1929" y="1135"/>
                  <a:pt x="1939" y="1142"/>
                  <a:pt x="1945" y="1148"/>
                </a:cubicBezTo>
                <a:cubicBezTo>
                  <a:pt x="1949" y="1153"/>
                  <a:pt x="1950" y="1157"/>
                  <a:pt x="1951" y="1161"/>
                </a:cubicBezTo>
                <a:cubicBezTo>
                  <a:pt x="1967" y="1158"/>
                  <a:pt x="1967" y="1158"/>
                  <a:pt x="1967" y="1158"/>
                </a:cubicBezTo>
                <a:cubicBezTo>
                  <a:pt x="1964" y="1150"/>
                  <a:pt x="1954" y="1123"/>
                  <a:pt x="1915" y="1123"/>
                </a:cubicBezTo>
                <a:cubicBezTo>
                  <a:pt x="1875" y="1123"/>
                  <a:pt x="1856" y="1151"/>
                  <a:pt x="1856" y="1183"/>
                </a:cubicBezTo>
                <a:cubicBezTo>
                  <a:pt x="1856" y="1215"/>
                  <a:pt x="1875" y="1243"/>
                  <a:pt x="1913" y="1243"/>
                </a:cubicBezTo>
                <a:cubicBezTo>
                  <a:pt x="1946" y="1243"/>
                  <a:pt x="1964" y="1221"/>
                  <a:pt x="1969" y="1199"/>
                </a:cubicBezTo>
                <a:lnTo>
                  <a:pt x="1952" y="1197"/>
                </a:lnTo>
                <a:close/>
                <a:moveTo>
                  <a:pt x="2103" y="1182"/>
                </a:moveTo>
                <a:cubicBezTo>
                  <a:pt x="2103" y="1145"/>
                  <a:pt x="2078" y="1123"/>
                  <a:pt x="2046" y="1123"/>
                </a:cubicBezTo>
                <a:cubicBezTo>
                  <a:pt x="2017" y="1123"/>
                  <a:pt x="1988" y="1141"/>
                  <a:pt x="1988" y="1183"/>
                </a:cubicBezTo>
                <a:cubicBezTo>
                  <a:pt x="1988" y="1219"/>
                  <a:pt x="2010" y="1243"/>
                  <a:pt x="2045" y="1243"/>
                </a:cubicBezTo>
                <a:cubicBezTo>
                  <a:pt x="2083" y="1243"/>
                  <a:pt x="2103" y="1216"/>
                  <a:pt x="2103" y="1182"/>
                </a:cubicBezTo>
                <a:close/>
                <a:moveTo>
                  <a:pt x="2087" y="1182"/>
                </a:moveTo>
                <a:cubicBezTo>
                  <a:pt x="2087" y="1206"/>
                  <a:pt x="2077" y="1231"/>
                  <a:pt x="2046" y="1231"/>
                </a:cubicBezTo>
                <a:cubicBezTo>
                  <a:pt x="2016" y="1231"/>
                  <a:pt x="2004" y="1207"/>
                  <a:pt x="2004" y="1183"/>
                </a:cubicBezTo>
                <a:cubicBezTo>
                  <a:pt x="2004" y="1157"/>
                  <a:pt x="2017" y="1135"/>
                  <a:pt x="2046" y="1135"/>
                </a:cubicBezTo>
                <a:cubicBezTo>
                  <a:pt x="2072" y="1135"/>
                  <a:pt x="2087" y="1154"/>
                  <a:pt x="2087" y="1182"/>
                </a:cubicBezTo>
                <a:close/>
                <a:moveTo>
                  <a:pt x="2209" y="1126"/>
                </a:moveTo>
                <a:cubicBezTo>
                  <a:pt x="2210" y="1218"/>
                  <a:pt x="2210" y="1218"/>
                  <a:pt x="2210" y="1218"/>
                </a:cubicBezTo>
                <a:cubicBezTo>
                  <a:pt x="2148" y="1126"/>
                  <a:pt x="2148" y="1126"/>
                  <a:pt x="2148" y="1126"/>
                </a:cubicBezTo>
                <a:cubicBezTo>
                  <a:pt x="2133" y="1126"/>
                  <a:pt x="2133" y="1126"/>
                  <a:pt x="2133" y="1126"/>
                </a:cubicBezTo>
                <a:cubicBezTo>
                  <a:pt x="2133" y="1240"/>
                  <a:pt x="2133" y="1240"/>
                  <a:pt x="2133" y="1240"/>
                </a:cubicBezTo>
                <a:cubicBezTo>
                  <a:pt x="2148" y="1240"/>
                  <a:pt x="2148" y="1240"/>
                  <a:pt x="2148" y="1240"/>
                </a:cubicBezTo>
                <a:cubicBezTo>
                  <a:pt x="2146" y="1147"/>
                  <a:pt x="2146" y="1147"/>
                  <a:pt x="2146" y="1147"/>
                </a:cubicBezTo>
                <a:cubicBezTo>
                  <a:pt x="2209" y="1240"/>
                  <a:pt x="2209" y="1240"/>
                  <a:pt x="2209" y="1240"/>
                </a:cubicBezTo>
                <a:cubicBezTo>
                  <a:pt x="2223" y="1240"/>
                  <a:pt x="2223" y="1240"/>
                  <a:pt x="2223" y="1240"/>
                </a:cubicBezTo>
                <a:cubicBezTo>
                  <a:pt x="2223" y="1126"/>
                  <a:pt x="2223" y="1126"/>
                  <a:pt x="2223" y="1126"/>
                </a:cubicBezTo>
                <a:lnTo>
                  <a:pt x="2209" y="1126"/>
                </a:lnTo>
                <a:close/>
                <a:moveTo>
                  <a:pt x="2327" y="1139"/>
                </a:moveTo>
                <a:cubicBezTo>
                  <a:pt x="2327" y="1126"/>
                  <a:pt x="2327" y="1126"/>
                  <a:pt x="2327" y="1126"/>
                </a:cubicBezTo>
                <a:cubicBezTo>
                  <a:pt x="2243" y="1126"/>
                  <a:pt x="2243" y="1126"/>
                  <a:pt x="2243" y="1126"/>
                </a:cubicBezTo>
                <a:cubicBezTo>
                  <a:pt x="2243" y="1139"/>
                  <a:pt x="2243" y="1139"/>
                  <a:pt x="2243" y="1139"/>
                </a:cubicBezTo>
                <a:cubicBezTo>
                  <a:pt x="2277" y="1139"/>
                  <a:pt x="2277" y="1139"/>
                  <a:pt x="2277" y="1139"/>
                </a:cubicBezTo>
                <a:cubicBezTo>
                  <a:pt x="2277" y="1240"/>
                  <a:pt x="2277" y="1240"/>
                  <a:pt x="2277" y="1240"/>
                </a:cubicBezTo>
                <a:cubicBezTo>
                  <a:pt x="2293" y="1240"/>
                  <a:pt x="2293" y="1240"/>
                  <a:pt x="2293" y="1240"/>
                </a:cubicBezTo>
                <a:cubicBezTo>
                  <a:pt x="2293" y="1139"/>
                  <a:pt x="2293" y="1139"/>
                  <a:pt x="2293" y="1139"/>
                </a:cubicBezTo>
                <a:lnTo>
                  <a:pt x="2327" y="1139"/>
                </a:lnTo>
                <a:close/>
                <a:moveTo>
                  <a:pt x="2418" y="1188"/>
                </a:moveTo>
                <a:cubicBezTo>
                  <a:pt x="2418" y="1175"/>
                  <a:pt x="2418" y="1175"/>
                  <a:pt x="2418" y="1175"/>
                </a:cubicBezTo>
                <a:cubicBezTo>
                  <a:pt x="2363" y="1175"/>
                  <a:pt x="2363" y="1175"/>
                  <a:pt x="2363" y="1175"/>
                </a:cubicBezTo>
                <a:cubicBezTo>
                  <a:pt x="2363" y="1139"/>
                  <a:pt x="2363" y="1139"/>
                  <a:pt x="2363" y="1139"/>
                </a:cubicBezTo>
                <a:cubicBezTo>
                  <a:pt x="2427" y="1139"/>
                  <a:pt x="2427" y="1139"/>
                  <a:pt x="2427" y="1139"/>
                </a:cubicBezTo>
                <a:cubicBezTo>
                  <a:pt x="2427" y="1126"/>
                  <a:pt x="2427" y="1126"/>
                  <a:pt x="2427" y="1126"/>
                </a:cubicBezTo>
                <a:cubicBezTo>
                  <a:pt x="2348" y="1126"/>
                  <a:pt x="2348" y="1126"/>
                  <a:pt x="2348" y="1126"/>
                </a:cubicBezTo>
                <a:cubicBezTo>
                  <a:pt x="2348" y="1240"/>
                  <a:pt x="2348" y="1240"/>
                  <a:pt x="2348" y="1240"/>
                </a:cubicBezTo>
                <a:cubicBezTo>
                  <a:pt x="2429" y="1240"/>
                  <a:pt x="2429" y="1240"/>
                  <a:pt x="2429" y="1240"/>
                </a:cubicBezTo>
                <a:cubicBezTo>
                  <a:pt x="2429" y="1227"/>
                  <a:pt x="2429" y="1227"/>
                  <a:pt x="2429" y="1227"/>
                </a:cubicBezTo>
                <a:cubicBezTo>
                  <a:pt x="2363" y="1227"/>
                  <a:pt x="2363" y="1227"/>
                  <a:pt x="2363" y="1227"/>
                </a:cubicBezTo>
                <a:cubicBezTo>
                  <a:pt x="2363" y="1188"/>
                  <a:pt x="2363" y="1188"/>
                  <a:pt x="2363" y="1188"/>
                </a:cubicBezTo>
                <a:lnTo>
                  <a:pt x="2418" y="1188"/>
                </a:lnTo>
                <a:close/>
                <a:moveTo>
                  <a:pt x="2547" y="1126"/>
                </a:moveTo>
                <a:cubicBezTo>
                  <a:pt x="2512" y="1220"/>
                  <a:pt x="2512" y="1220"/>
                  <a:pt x="2512" y="1220"/>
                </a:cubicBezTo>
                <a:cubicBezTo>
                  <a:pt x="2476" y="1126"/>
                  <a:pt x="2476" y="1126"/>
                  <a:pt x="2476" y="1126"/>
                </a:cubicBezTo>
                <a:cubicBezTo>
                  <a:pt x="2457" y="1126"/>
                  <a:pt x="2457" y="1126"/>
                  <a:pt x="2457" y="1126"/>
                </a:cubicBezTo>
                <a:cubicBezTo>
                  <a:pt x="2457" y="1240"/>
                  <a:pt x="2457" y="1240"/>
                  <a:pt x="2457" y="1240"/>
                </a:cubicBezTo>
                <a:cubicBezTo>
                  <a:pt x="2472" y="1240"/>
                  <a:pt x="2472" y="1240"/>
                  <a:pt x="2472" y="1240"/>
                </a:cubicBezTo>
                <a:cubicBezTo>
                  <a:pt x="2470" y="1146"/>
                  <a:pt x="2470" y="1146"/>
                  <a:pt x="2470" y="1146"/>
                </a:cubicBezTo>
                <a:cubicBezTo>
                  <a:pt x="2506" y="1240"/>
                  <a:pt x="2506" y="1240"/>
                  <a:pt x="2506" y="1240"/>
                </a:cubicBezTo>
                <a:cubicBezTo>
                  <a:pt x="2518" y="1240"/>
                  <a:pt x="2518" y="1240"/>
                  <a:pt x="2518" y="1240"/>
                </a:cubicBezTo>
                <a:cubicBezTo>
                  <a:pt x="2554" y="1144"/>
                  <a:pt x="2554" y="1144"/>
                  <a:pt x="2554" y="1144"/>
                </a:cubicBezTo>
                <a:cubicBezTo>
                  <a:pt x="2552" y="1240"/>
                  <a:pt x="2552" y="1240"/>
                  <a:pt x="2552" y="1240"/>
                </a:cubicBezTo>
                <a:cubicBezTo>
                  <a:pt x="2567" y="1240"/>
                  <a:pt x="2567" y="1240"/>
                  <a:pt x="2567" y="1240"/>
                </a:cubicBezTo>
                <a:cubicBezTo>
                  <a:pt x="2567" y="1126"/>
                  <a:pt x="2567" y="1126"/>
                  <a:pt x="2567" y="1126"/>
                </a:cubicBezTo>
                <a:lnTo>
                  <a:pt x="2547" y="1126"/>
                </a:lnTo>
                <a:close/>
                <a:moveTo>
                  <a:pt x="2650" y="1192"/>
                </a:moveTo>
                <a:cubicBezTo>
                  <a:pt x="2657" y="1192"/>
                  <a:pt x="2663" y="1192"/>
                  <a:pt x="2669" y="1190"/>
                </a:cubicBezTo>
                <a:cubicBezTo>
                  <a:pt x="2684" y="1185"/>
                  <a:pt x="2690" y="1171"/>
                  <a:pt x="2690" y="1158"/>
                </a:cubicBezTo>
                <a:cubicBezTo>
                  <a:pt x="2690" y="1145"/>
                  <a:pt x="2684" y="1132"/>
                  <a:pt x="2670" y="1128"/>
                </a:cubicBezTo>
                <a:cubicBezTo>
                  <a:pt x="2664" y="1126"/>
                  <a:pt x="2658" y="1126"/>
                  <a:pt x="2652" y="1126"/>
                </a:cubicBezTo>
                <a:cubicBezTo>
                  <a:pt x="2603" y="1126"/>
                  <a:pt x="2603" y="1126"/>
                  <a:pt x="2603" y="1126"/>
                </a:cubicBezTo>
                <a:cubicBezTo>
                  <a:pt x="2603" y="1240"/>
                  <a:pt x="2603" y="1240"/>
                  <a:pt x="2603" y="1240"/>
                </a:cubicBezTo>
                <a:cubicBezTo>
                  <a:pt x="2617" y="1240"/>
                  <a:pt x="2617" y="1240"/>
                  <a:pt x="2617" y="1240"/>
                </a:cubicBezTo>
                <a:cubicBezTo>
                  <a:pt x="2617" y="1192"/>
                  <a:pt x="2617" y="1192"/>
                  <a:pt x="2617" y="1192"/>
                </a:cubicBezTo>
                <a:lnTo>
                  <a:pt x="2650" y="1192"/>
                </a:lnTo>
                <a:close/>
                <a:moveTo>
                  <a:pt x="2617" y="1139"/>
                </a:moveTo>
                <a:cubicBezTo>
                  <a:pt x="2653" y="1139"/>
                  <a:pt x="2653" y="1139"/>
                  <a:pt x="2653" y="1139"/>
                </a:cubicBezTo>
                <a:cubicBezTo>
                  <a:pt x="2658" y="1139"/>
                  <a:pt x="2664" y="1139"/>
                  <a:pt x="2669" y="1143"/>
                </a:cubicBezTo>
                <a:cubicBezTo>
                  <a:pt x="2674" y="1148"/>
                  <a:pt x="2675" y="1154"/>
                  <a:pt x="2675" y="1158"/>
                </a:cubicBezTo>
                <a:cubicBezTo>
                  <a:pt x="2675" y="1164"/>
                  <a:pt x="2673" y="1169"/>
                  <a:pt x="2669" y="1173"/>
                </a:cubicBezTo>
                <a:cubicBezTo>
                  <a:pt x="2664" y="1178"/>
                  <a:pt x="2658" y="1178"/>
                  <a:pt x="2649" y="1178"/>
                </a:cubicBezTo>
                <a:cubicBezTo>
                  <a:pt x="2617" y="1178"/>
                  <a:pt x="2617" y="1178"/>
                  <a:pt x="2617" y="1178"/>
                </a:cubicBezTo>
                <a:lnTo>
                  <a:pt x="2617" y="1139"/>
                </a:lnTo>
                <a:close/>
                <a:moveTo>
                  <a:pt x="2825" y="1182"/>
                </a:moveTo>
                <a:cubicBezTo>
                  <a:pt x="2825" y="1145"/>
                  <a:pt x="2799" y="1123"/>
                  <a:pt x="2767" y="1123"/>
                </a:cubicBezTo>
                <a:cubicBezTo>
                  <a:pt x="2739" y="1123"/>
                  <a:pt x="2709" y="1141"/>
                  <a:pt x="2709" y="1183"/>
                </a:cubicBezTo>
                <a:cubicBezTo>
                  <a:pt x="2709" y="1219"/>
                  <a:pt x="2732" y="1243"/>
                  <a:pt x="2767" y="1243"/>
                </a:cubicBezTo>
                <a:cubicBezTo>
                  <a:pt x="2805" y="1243"/>
                  <a:pt x="2825" y="1216"/>
                  <a:pt x="2825" y="1182"/>
                </a:cubicBezTo>
                <a:close/>
                <a:moveTo>
                  <a:pt x="2808" y="1182"/>
                </a:moveTo>
                <a:cubicBezTo>
                  <a:pt x="2808" y="1206"/>
                  <a:pt x="2798" y="1231"/>
                  <a:pt x="2767" y="1231"/>
                </a:cubicBezTo>
                <a:cubicBezTo>
                  <a:pt x="2738" y="1231"/>
                  <a:pt x="2726" y="1207"/>
                  <a:pt x="2726" y="1183"/>
                </a:cubicBezTo>
                <a:cubicBezTo>
                  <a:pt x="2726" y="1157"/>
                  <a:pt x="2738" y="1135"/>
                  <a:pt x="2767" y="1135"/>
                </a:cubicBezTo>
                <a:cubicBezTo>
                  <a:pt x="2793" y="1135"/>
                  <a:pt x="2808" y="1154"/>
                  <a:pt x="2808" y="1182"/>
                </a:cubicBezTo>
                <a:close/>
                <a:moveTo>
                  <a:pt x="2899" y="1192"/>
                </a:moveTo>
                <a:cubicBezTo>
                  <a:pt x="2930" y="1240"/>
                  <a:pt x="2930" y="1240"/>
                  <a:pt x="2930" y="1240"/>
                </a:cubicBezTo>
                <a:cubicBezTo>
                  <a:pt x="2949" y="1240"/>
                  <a:pt x="2949" y="1240"/>
                  <a:pt x="2949" y="1240"/>
                </a:cubicBezTo>
                <a:cubicBezTo>
                  <a:pt x="2916" y="1191"/>
                  <a:pt x="2916" y="1191"/>
                  <a:pt x="2916" y="1191"/>
                </a:cubicBezTo>
                <a:cubicBezTo>
                  <a:pt x="2922" y="1190"/>
                  <a:pt x="2943" y="1186"/>
                  <a:pt x="2943" y="1159"/>
                </a:cubicBezTo>
                <a:cubicBezTo>
                  <a:pt x="2943" y="1149"/>
                  <a:pt x="2940" y="1139"/>
                  <a:pt x="2931" y="1133"/>
                </a:cubicBezTo>
                <a:cubicBezTo>
                  <a:pt x="2923" y="1126"/>
                  <a:pt x="2913" y="1126"/>
                  <a:pt x="2897" y="1126"/>
                </a:cubicBezTo>
                <a:cubicBezTo>
                  <a:pt x="2855" y="1126"/>
                  <a:pt x="2855" y="1126"/>
                  <a:pt x="2855" y="1126"/>
                </a:cubicBezTo>
                <a:cubicBezTo>
                  <a:pt x="2855" y="1240"/>
                  <a:pt x="2855" y="1240"/>
                  <a:pt x="2855" y="1240"/>
                </a:cubicBezTo>
                <a:cubicBezTo>
                  <a:pt x="2870" y="1240"/>
                  <a:pt x="2870" y="1240"/>
                  <a:pt x="2870" y="1240"/>
                </a:cubicBezTo>
                <a:cubicBezTo>
                  <a:pt x="2870" y="1192"/>
                  <a:pt x="2870" y="1192"/>
                  <a:pt x="2870" y="1192"/>
                </a:cubicBezTo>
                <a:lnTo>
                  <a:pt x="2899" y="1192"/>
                </a:lnTo>
                <a:close/>
                <a:moveTo>
                  <a:pt x="2870" y="1138"/>
                </a:moveTo>
                <a:cubicBezTo>
                  <a:pt x="2899" y="1138"/>
                  <a:pt x="2899" y="1138"/>
                  <a:pt x="2899" y="1138"/>
                </a:cubicBezTo>
                <a:cubicBezTo>
                  <a:pt x="2908" y="1138"/>
                  <a:pt x="2915" y="1138"/>
                  <a:pt x="2921" y="1143"/>
                </a:cubicBezTo>
                <a:cubicBezTo>
                  <a:pt x="2928" y="1149"/>
                  <a:pt x="2928" y="1156"/>
                  <a:pt x="2928" y="1159"/>
                </a:cubicBezTo>
                <a:cubicBezTo>
                  <a:pt x="2928" y="1168"/>
                  <a:pt x="2924" y="1175"/>
                  <a:pt x="2914" y="1178"/>
                </a:cubicBezTo>
                <a:cubicBezTo>
                  <a:pt x="2909" y="1179"/>
                  <a:pt x="2905" y="1179"/>
                  <a:pt x="2900" y="1179"/>
                </a:cubicBezTo>
                <a:cubicBezTo>
                  <a:pt x="2870" y="1179"/>
                  <a:pt x="2870" y="1179"/>
                  <a:pt x="2870" y="1179"/>
                </a:cubicBezTo>
                <a:lnTo>
                  <a:pt x="2870" y="1138"/>
                </a:lnTo>
                <a:close/>
                <a:moveTo>
                  <a:pt x="3043" y="1240"/>
                </a:moveTo>
                <a:cubicBezTo>
                  <a:pt x="3059" y="1240"/>
                  <a:pt x="3059" y="1240"/>
                  <a:pt x="3059" y="1240"/>
                </a:cubicBezTo>
                <a:cubicBezTo>
                  <a:pt x="3017" y="1126"/>
                  <a:pt x="3017" y="1126"/>
                  <a:pt x="3017" y="1126"/>
                </a:cubicBezTo>
                <a:cubicBezTo>
                  <a:pt x="3001" y="1126"/>
                  <a:pt x="3001" y="1126"/>
                  <a:pt x="3001" y="1126"/>
                </a:cubicBezTo>
                <a:cubicBezTo>
                  <a:pt x="2958" y="1240"/>
                  <a:pt x="2958" y="1240"/>
                  <a:pt x="2958" y="1240"/>
                </a:cubicBezTo>
                <a:cubicBezTo>
                  <a:pt x="2974" y="1240"/>
                  <a:pt x="2974" y="1240"/>
                  <a:pt x="2974" y="1240"/>
                </a:cubicBezTo>
                <a:cubicBezTo>
                  <a:pt x="2987" y="1205"/>
                  <a:pt x="2987" y="1205"/>
                  <a:pt x="2987" y="1205"/>
                </a:cubicBezTo>
                <a:cubicBezTo>
                  <a:pt x="3030" y="1205"/>
                  <a:pt x="3030" y="1205"/>
                  <a:pt x="3030" y="1205"/>
                </a:cubicBezTo>
                <a:lnTo>
                  <a:pt x="3043" y="1240"/>
                </a:lnTo>
                <a:close/>
                <a:moveTo>
                  <a:pt x="2992" y="1193"/>
                </a:moveTo>
                <a:cubicBezTo>
                  <a:pt x="3009" y="1145"/>
                  <a:pt x="3009" y="1145"/>
                  <a:pt x="3009" y="1145"/>
                </a:cubicBezTo>
                <a:cubicBezTo>
                  <a:pt x="3026" y="1193"/>
                  <a:pt x="3026" y="1193"/>
                  <a:pt x="3026" y="1193"/>
                </a:cubicBezTo>
                <a:lnTo>
                  <a:pt x="2992" y="1193"/>
                </a:lnTo>
                <a:close/>
                <a:moveTo>
                  <a:pt x="3009" y="1095"/>
                </a:moveTo>
                <a:cubicBezTo>
                  <a:pt x="3002" y="1115"/>
                  <a:pt x="3002" y="1115"/>
                  <a:pt x="3002" y="1115"/>
                </a:cubicBezTo>
                <a:cubicBezTo>
                  <a:pt x="3011" y="1115"/>
                  <a:pt x="3011" y="1115"/>
                  <a:pt x="3011" y="1115"/>
                </a:cubicBezTo>
                <a:cubicBezTo>
                  <a:pt x="3026" y="1095"/>
                  <a:pt x="3026" y="1095"/>
                  <a:pt x="3026" y="1095"/>
                </a:cubicBezTo>
                <a:lnTo>
                  <a:pt x="3009" y="1095"/>
                </a:lnTo>
                <a:close/>
                <a:moveTo>
                  <a:pt x="3155" y="1126"/>
                </a:moveTo>
                <a:cubicBezTo>
                  <a:pt x="3156" y="1218"/>
                  <a:pt x="3156" y="1218"/>
                  <a:pt x="3156" y="1218"/>
                </a:cubicBezTo>
                <a:cubicBezTo>
                  <a:pt x="3094" y="1126"/>
                  <a:pt x="3094" y="1126"/>
                  <a:pt x="3094" y="1126"/>
                </a:cubicBezTo>
                <a:cubicBezTo>
                  <a:pt x="3079" y="1126"/>
                  <a:pt x="3079" y="1126"/>
                  <a:pt x="3079" y="1126"/>
                </a:cubicBezTo>
                <a:cubicBezTo>
                  <a:pt x="3079" y="1240"/>
                  <a:pt x="3079" y="1240"/>
                  <a:pt x="3079" y="1240"/>
                </a:cubicBezTo>
                <a:cubicBezTo>
                  <a:pt x="3094" y="1240"/>
                  <a:pt x="3094" y="1240"/>
                  <a:pt x="3094" y="1240"/>
                </a:cubicBezTo>
                <a:cubicBezTo>
                  <a:pt x="3092" y="1147"/>
                  <a:pt x="3092" y="1147"/>
                  <a:pt x="3092" y="1147"/>
                </a:cubicBezTo>
                <a:cubicBezTo>
                  <a:pt x="3155" y="1240"/>
                  <a:pt x="3155" y="1240"/>
                  <a:pt x="3155" y="1240"/>
                </a:cubicBezTo>
                <a:cubicBezTo>
                  <a:pt x="3169" y="1240"/>
                  <a:pt x="3169" y="1240"/>
                  <a:pt x="3169" y="1240"/>
                </a:cubicBezTo>
                <a:cubicBezTo>
                  <a:pt x="3169" y="1126"/>
                  <a:pt x="3169" y="1126"/>
                  <a:pt x="3169" y="1126"/>
                </a:cubicBezTo>
                <a:lnTo>
                  <a:pt x="3155" y="1126"/>
                </a:lnTo>
                <a:close/>
                <a:moveTo>
                  <a:pt x="3278" y="1188"/>
                </a:moveTo>
                <a:cubicBezTo>
                  <a:pt x="3278" y="1175"/>
                  <a:pt x="3278" y="1175"/>
                  <a:pt x="3278" y="1175"/>
                </a:cubicBezTo>
                <a:cubicBezTo>
                  <a:pt x="3222" y="1175"/>
                  <a:pt x="3222" y="1175"/>
                  <a:pt x="3222" y="1175"/>
                </a:cubicBezTo>
                <a:cubicBezTo>
                  <a:pt x="3222" y="1139"/>
                  <a:pt x="3222" y="1139"/>
                  <a:pt x="3222" y="1139"/>
                </a:cubicBezTo>
                <a:cubicBezTo>
                  <a:pt x="3286" y="1139"/>
                  <a:pt x="3286" y="1139"/>
                  <a:pt x="3286" y="1139"/>
                </a:cubicBezTo>
                <a:cubicBezTo>
                  <a:pt x="3286" y="1126"/>
                  <a:pt x="3286" y="1126"/>
                  <a:pt x="3286" y="1126"/>
                </a:cubicBezTo>
                <a:cubicBezTo>
                  <a:pt x="3207" y="1126"/>
                  <a:pt x="3207" y="1126"/>
                  <a:pt x="3207" y="1126"/>
                </a:cubicBezTo>
                <a:cubicBezTo>
                  <a:pt x="3207" y="1240"/>
                  <a:pt x="3207" y="1240"/>
                  <a:pt x="3207" y="1240"/>
                </a:cubicBezTo>
                <a:cubicBezTo>
                  <a:pt x="3288" y="1240"/>
                  <a:pt x="3288" y="1240"/>
                  <a:pt x="3288" y="1240"/>
                </a:cubicBezTo>
                <a:cubicBezTo>
                  <a:pt x="3288" y="1227"/>
                  <a:pt x="3288" y="1227"/>
                  <a:pt x="3288" y="1227"/>
                </a:cubicBezTo>
                <a:cubicBezTo>
                  <a:pt x="3222" y="1227"/>
                  <a:pt x="3222" y="1227"/>
                  <a:pt x="3222" y="1227"/>
                </a:cubicBezTo>
                <a:cubicBezTo>
                  <a:pt x="3222" y="1188"/>
                  <a:pt x="3222" y="1188"/>
                  <a:pt x="3222" y="1188"/>
                </a:cubicBezTo>
                <a:lnTo>
                  <a:pt x="3278" y="1188"/>
                </a:lnTo>
                <a:close/>
                <a:moveTo>
                  <a:pt x="3385" y="1240"/>
                </a:moveTo>
                <a:cubicBezTo>
                  <a:pt x="3401" y="1240"/>
                  <a:pt x="3401" y="1240"/>
                  <a:pt x="3401" y="1240"/>
                </a:cubicBezTo>
                <a:cubicBezTo>
                  <a:pt x="3359" y="1126"/>
                  <a:pt x="3359" y="1126"/>
                  <a:pt x="3359" y="1126"/>
                </a:cubicBezTo>
                <a:cubicBezTo>
                  <a:pt x="3343" y="1126"/>
                  <a:pt x="3343" y="1126"/>
                  <a:pt x="3343" y="1126"/>
                </a:cubicBezTo>
                <a:cubicBezTo>
                  <a:pt x="3300" y="1240"/>
                  <a:pt x="3300" y="1240"/>
                  <a:pt x="3300" y="1240"/>
                </a:cubicBezTo>
                <a:cubicBezTo>
                  <a:pt x="3316" y="1240"/>
                  <a:pt x="3316" y="1240"/>
                  <a:pt x="3316" y="1240"/>
                </a:cubicBezTo>
                <a:cubicBezTo>
                  <a:pt x="3329" y="1205"/>
                  <a:pt x="3329" y="1205"/>
                  <a:pt x="3329" y="1205"/>
                </a:cubicBezTo>
                <a:cubicBezTo>
                  <a:pt x="3373" y="1205"/>
                  <a:pt x="3373" y="1205"/>
                  <a:pt x="3373" y="1205"/>
                </a:cubicBezTo>
                <a:lnTo>
                  <a:pt x="3385" y="1240"/>
                </a:lnTo>
                <a:close/>
                <a:moveTo>
                  <a:pt x="3334" y="1193"/>
                </a:moveTo>
                <a:cubicBezTo>
                  <a:pt x="3351" y="1145"/>
                  <a:pt x="3351" y="1145"/>
                  <a:pt x="3351" y="1145"/>
                </a:cubicBezTo>
                <a:cubicBezTo>
                  <a:pt x="3368" y="1193"/>
                  <a:pt x="3368" y="1193"/>
                  <a:pt x="3368" y="1193"/>
                </a:cubicBezTo>
                <a:lnTo>
                  <a:pt x="3334" y="1193"/>
                </a:lnTo>
                <a:close/>
              </a:path>
            </a:pathLst>
          </a:custGeom>
          <a:solidFill>
            <a:srgbClr val="FF42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GB" sz="2400"/>
          </a:p>
        </p:txBody>
      </p:sp>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881C5B-F246-4584-B6F9-7C14B20C2807}"/>
              </a:ext>
            </a:extLst>
          </p:cNvPr>
          <p:cNvSpPr txBox="1"/>
          <p:nvPr/>
        </p:nvSpPr>
        <p:spPr>
          <a:xfrm>
            <a:off x="399143" y="355600"/>
            <a:ext cx="5767926" cy="523220"/>
          </a:xfrm>
          <a:prstGeom prst="rect">
            <a:avLst/>
          </a:prstGeom>
          <a:noFill/>
        </p:spPr>
        <p:txBody>
          <a:bodyPr wrap="none" rtlCol="0">
            <a:spAutoFit/>
          </a:bodyPr>
          <a:lstStyle/>
          <a:p>
            <a:r>
              <a:rPr lang="es-ES" sz="2800" dirty="0">
                <a:latin typeface="Arial" panose="020B0604020202020204" pitchFamily="34" charset="0"/>
                <a:cs typeface="Arial" panose="020B0604020202020204" pitchFamily="34" charset="0"/>
              </a:rPr>
              <a:t>Cuando quiero encender una luz…</a:t>
            </a:r>
          </a:p>
        </p:txBody>
      </p:sp>
      <p:grpSp>
        <p:nvGrpSpPr>
          <p:cNvPr id="12" name="Group 11">
            <a:extLst>
              <a:ext uri="{FF2B5EF4-FFF2-40B4-BE49-F238E27FC236}">
                <a16:creationId xmlns:a16="http://schemas.microsoft.com/office/drawing/2014/main" id="{2A220635-2E4A-46C3-9D44-AEEBD54AE05F}"/>
              </a:ext>
            </a:extLst>
          </p:cNvPr>
          <p:cNvGrpSpPr/>
          <p:nvPr/>
        </p:nvGrpSpPr>
        <p:grpSpPr>
          <a:xfrm>
            <a:off x="2084350" y="1014681"/>
            <a:ext cx="8641377" cy="4782457"/>
            <a:chOff x="2244337" y="1088572"/>
            <a:chExt cx="8191434" cy="4668100"/>
          </a:xfrm>
        </p:grpSpPr>
        <p:pic>
          <p:nvPicPr>
            <p:cNvPr id="6" name="Picture 5">
              <a:extLst>
                <a:ext uri="{FF2B5EF4-FFF2-40B4-BE49-F238E27FC236}">
                  <a16:creationId xmlns:a16="http://schemas.microsoft.com/office/drawing/2014/main" id="{0A5A4D7F-C21E-4A2E-92C4-C004B367B25B}"/>
                </a:ext>
              </a:extLst>
            </p:cNvPr>
            <p:cNvPicPr>
              <a:picLocks noChangeAspect="1"/>
            </p:cNvPicPr>
            <p:nvPr/>
          </p:nvPicPr>
          <p:blipFill>
            <a:blip r:embed="rId3"/>
            <a:stretch>
              <a:fillRect/>
            </a:stretch>
          </p:blipFill>
          <p:spPr>
            <a:xfrm>
              <a:off x="2244337" y="1088572"/>
              <a:ext cx="8191434" cy="4668100"/>
            </a:xfrm>
            <a:prstGeom prst="rect">
              <a:avLst/>
            </a:prstGeom>
          </p:spPr>
        </p:pic>
        <p:sp>
          <p:nvSpPr>
            <p:cNvPr id="8" name="TextBox 7">
              <a:extLst>
                <a:ext uri="{FF2B5EF4-FFF2-40B4-BE49-F238E27FC236}">
                  <a16:creationId xmlns:a16="http://schemas.microsoft.com/office/drawing/2014/main" id="{63B3A535-36BC-49ED-BD32-18DFDDAF3C19}"/>
                </a:ext>
              </a:extLst>
            </p:cNvPr>
            <p:cNvSpPr txBox="1"/>
            <p:nvPr/>
          </p:nvSpPr>
          <p:spPr>
            <a:xfrm>
              <a:off x="3055258" y="1378858"/>
              <a:ext cx="2605200" cy="523220"/>
            </a:xfrm>
            <a:prstGeom prst="rect">
              <a:avLst/>
            </a:prstGeom>
            <a:noFill/>
          </p:spPr>
          <p:txBody>
            <a:bodyPr wrap="none" rtlCol="0">
              <a:spAutoFit/>
            </a:bodyPr>
            <a:lstStyle/>
            <a:p>
              <a:r>
                <a:rPr lang="es-ES" sz="2800" dirty="0">
                  <a:latin typeface="Arial" panose="020B0604020202020204" pitchFamily="34" charset="0"/>
                  <a:cs typeface="Arial" panose="020B0604020202020204" pitchFamily="34" charset="0"/>
                </a:rPr>
                <a:t>Solución lógica</a:t>
              </a:r>
            </a:p>
          </p:txBody>
        </p:sp>
        <p:sp>
          <p:nvSpPr>
            <p:cNvPr id="9" name="TextBox 8">
              <a:extLst>
                <a:ext uri="{FF2B5EF4-FFF2-40B4-BE49-F238E27FC236}">
                  <a16:creationId xmlns:a16="http://schemas.microsoft.com/office/drawing/2014/main" id="{B86E4F9A-8ACF-440C-AE6B-FE85C1EE799B}"/>
                </a:ext>
              </a:extLst>
            </p:cNvPr>
            <p:cNvSpPr txBox="1"/>
            <p:nvPr/>
          </p:nvSpPr>
          <p:spPr>
            <a:xfrm>
              <a:off x="7482115" y="1378858"/>
              <a:ext cx="1984839" cy="523220"/>
            </a:xfrm>
            <a:prstGeom prst="rect">
              <a:avLst/>
            </a:prstGeom>
            <a:noFill/>
          </p:spPr>
          <p:txBody>
            <a:bodyPr wrap="none" rtlCol="0">
              <a:spAutoFit/>
            </a:bodyPr>
            <a:lstStyle/>
            <a:p>
              <a:r>
                <a:rPr lang="es-ES" sz="2800" dirty="0">
                  <a:latin typeface="Arial" panose="020B0604020202020204" pitchFamily="34" charset="0"/>
                  <a:cs typeface="Arial" panose="020B0604020202020204" pitchFamily="34" charset="0"/>
                </a:rPr>
                <a:t>Mi solución</a:t>
              </a:r>
            </a:p>
          </p:txBody>
        </p:sp>
        <p:sp>
          <p:nvSpPr>
            <p:cNvPr id="10" name="TextBox 9">
              <a:extLst>
                <a:ext uri="{FF2B5EF4-FFF2-40B4-BE49-F238E27FC236}">
                  <a16:creationId xmlns:a16="http://schemas.microsoft.com/office/drawing/2014/main" id="{EA832455-057A-4ABE-875C-2A6A0A262793}"/>
                </a:ext>
              </a:extLst>
            </p:cNvPr>
            <p:cNvSpPr txBox="1"/>
            <p:nvPr/>
          </p:nvSpPr>
          <p:spPr>
            <a:xfrm>
              <a:off x="2561533" y="4840515"/>
              <a:ext cx="3592650" cy="461665"/>
            </a:xfrm>
            <a:prstGeom prst="rect">
              <a:avLst/>
            </a:prstGeom>
            <a:noFill/>
          </p:spPr>
          <p:txBody>
            <a:bodyPr wrap="none" rtlCol="0">
              <a:spAutoFit/>
            </a:bodyPr>
            <a:lstStyle/>
            <a:p>
              <a:r>
                <a:rPr lang="es-ES" sz="2400" dirty="0">
                  <a:latin typeface="Arial" panose="020B0604020202020204" pitchFamily="34" charset="0"/>
                  <a:cs typeface="Arial" panose="020B0604020202020204" pitchFamily="34" charset="0"/>
                </a:rPr>
                <a:t>Me levanto y la enciendo</a:t>
              </a:r>
            </a:p>
          </p:txBody>
        </p:sp>
        <p:sp>
          <p:nvSpPr>
            <p:cNvPr id="11" name="TextBox 10">
              <a:extLst>
                <a:ext uri="{FF2B5EF4-FFF2-40B4-BE49-F238E27FC236}">
                  <a16:creationId xmlns:a16="http://schemas.microsoft.com/office/drawing/2014/main" id="{822D4AFE-9734-497D-926C-0FAEB0FB66DD}"/>
                </a:ext>
              </a:extLst>
            </p:cNvPr>
            <p:cNvSpPr txBox="1"/>
            <p:nvPr/>
          </p:nvSpPr>
          <p:spPr>
            <a:xfrm>
              <a:off x="6462365" y="4778960"/>
              <a:ext cx="3973406" cy="523220"/>
            </a:xfrm>
            <a:prstGeom prst="rect">
              <a:avLst/>
            </a:prstGeom>
            <a:noFill/>
          </p:spPr>
          <p:txBody>
            <a:bodyPr wrap="square" rtlCol="0">
              <a:spAutoFit/>
            </a:bodyPr>
            <a:lstStyle/>
            <a:p>
              <a:r>
                <a:rPr lang="es-ES" sz="1400" dirty="0">
                  <a:latin typeface="Arial" panose="020B0604020202020204" pitchFamily="34" charset="0"/>
                  <a:cs typeface="Arial" panose="020B0604020202020204" pitchFamily="34" charset="0"/>
                </a:rPr>
                <a:t>Me quedo sentada y espero descubrir un nuevo poder telepático que encienda la luz.</a:t>
              </a:r>
            </a:p>
          </p:txBody>
        </p:sp>
      </p:grpSp>
    </p:spTree>
    <p:extLst>
      <p:ext uri="{BB962C8B-B14F-4D97-AF65-F5344CB8AC3E}">
        <p14:creationId xmlns:p14="http://schemas.microsoft.com/office/powerpoint/2010/main" val="19775177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table, object, indoor&#10;&#10;Description generated with high confidence">
            <a:extLst>
              <a:ext uri="{FF2B5EF4-FFF2-40B4-BE49-F238E27FC236}">
                <a16:creationId xmlns:a16="http://schemas.microsoft.com/office/drawing/2014/main" id="{12F13B75-1E79-4A59-8E4A-179E00BAE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501" y="330199"/>
            <a:ext cx="3744686" cy="3744686"/>
          </a:xfrm>
          <a:prstGeom prst="rect">
            <a:avLst/>
          </a:prstGeom>
        </p:spPr>
      </p:pic>
      <p:sp>
        <p:nvSpPr>
          <p:cNvPr id="4" name="Rectangle 3">
            <a:extLst>
              <a:ext uri="{FF2B5EF4-FFF2-40B4-BE49-F238E27FC236}">
                <a16:creationId xmlns:a16="http://schemas.microsoft.com/office/drawing/2014/main" id="{E62E4A38-9571-4A87-B933-20849D2CA9A1}"/>
              </a:ext>
            </a:extLst>
          </p:cNvPr>
          <p:cNvSpPr/>
          <p:nvPr/>
        </p:nvSpPr>
        <p:spPr>
          <a:xfrm>
            <a:off x="391885" y="5740178"/>
            <a:ext cx="5384801" cy="584775"/>
          </a:xfrm>
          <a:prstGeom prst="rect">
            <a:avLst/>
          </a:prstGeom>
        </p:spPr>
        <p:txBody>
          <a:bodyPr wrap="square">
            <a:spAutoFit/>
          </a:bodyPr>
          <a:lstStyle/>
          <a:p>
            <a:r>
              <a:rPr lang="es-ES" sz="1600" dirty="0">
                <a:hlinkClick r:id="rId4"/>
              </a:rPr>
              <a:t>https://www.amazon.es/iMounTek-E27-base-16-colores-cambiantes-distancia-infrarrojos/dp/B01BX9RQS0/</a:t>
            </a:r>
            <a:r>
              <a:rPr lang="es-ES" sz="1600" dirty="0"/>
              <a:t> </a:t>
            </a:r>
          </a:p>
        </p:txBody>
      </p:sp>
      <p:pic>
        <p:nvPicPr>
          <p:cNvPr id="14" name="Picture 13" descr="A close up of a logo&#10;&#10;Description generated with high confidence">
            <a:extLst>
              <a:ext uri="{FF2B5EF4-FFF2-40B4-BE49-F238E27FC236}">
                <a16:creationId xmlns:a16="http://schemas.microsoft.com/office/drawing/2014/main" id="{C0082AB2-03D0-4BA4-9963-86E027AE8355}"/>
              </a:ext>
            </a:extLst>
          </p:cNvPr>
          <p:cNvPicPr>
            <a:picLocks noChangeAspect="1"/>
          </p:cNvPicPr>
          <p:nvPr/>
        </p:nvPicPr>
        <p:blipFill rotWithShape="1">
          <a:blip r:embed="rId5">
            <a:extLst>
              <a:ext uri="{28A0092B-C50C-407E-A947-70E740481C1C}">
                <a14:useLocalDpi xmlns:a14="http://schemas.microsoft.com/office/drawing/2010/main" val="0"/>
              </a:ext>
            </a:extLst>
          </a:blip>
          <a:srcRect l="16214" b="33901"/>
          <a:stretch/>
        </p:blipFill>
        <p:spPr>
          <a:xfrm>
            <a:off x="7620000" y="103576"/>
            <a:ext cx="3243943" cy="2559139"/>
          </a:xfrm>
          <a:prstGeom prst="rect">
            <a:avLst/>
          </a:prstGeom>
        </p:spPr>
      </p:pic>
      <p:pic>
        <p:nvPicPr>
          <p:cNvPr id="16" name="Picture 15" descr="A picture containing object, thing&#10;&#10;Description generated with very high confidence">
            <a:extLst>
              <a:ext uri="{FF2B5EF4-FFF2-40B4-BE49-F238E27FC236}">
                <a16:creationId xmlns:a16="http://schemas.microsoft.com/office/drawing/2014/main" id="{CB79E954-B42D-472A-B8AC-3077A24B4F6A}"/>
              </a:ext>
            </a:extLst>
          </p:cNvPr>
          <p:cNvPicPr>
            <a:picLocks noChangeAspect="1"/>
          </p:cNvPicPr>
          <p:nvPr/>
        </p:nvPicPr>
        <p:blipFill rotWithShape="1">
          <a:blip r:embed="rId6">
            <a:extLst>
              <a:ext uri="{28A0092B-C50C-407E-A947-70E740481C1C}">
                <a14:useLocalDpi xmlns:a14="http://schemas.microsoft.com/office/drawing/2010/main" val="0"/>
              </a:ext>
            </a:extLst>
          </a:blip>
          <a:srcRect t="14286" r="25555" b="25820"/>
          <a:stretch/>
        </p:blipFill>
        <p:spPr>
          <a:xfrm>
            <a:off x="7241172" y="2662715"/>
            <a:ext cx="3668485" cy="2951475"/>
          </a:xfrm>
          <a:prstGeom prst="rect">
            <a:avLst/>
          </a:prstGeom>
        </p:spPr>
      </p:pic>
      <p:pic>
        <p:nvPicPr>
          <p:cNvPr id="19" name="Picture 18">
            <a:extLst>
              <a:ext uri="{FF2B5EF4-FFF2-40B4-BE49-F238E27FC236}">
                <a16:creationId xmlns:a16="http://schemas.microsoft.com/office/drawing/2014/main" id="{AA31F5D1-3A38-4B9C-B5E2-07C0C377AE4C}"/>
              </a:ext>
            </a:extLst>
          </p:cNvPr>
          <p:cNvPicPr>
            <a:picLocks noChangeAspect="1"/>
          </p:cNvPicPr>
          <p:nvPr/>
        </p:nvPicPr>
        <p:blipFill rotWithShape="1">
          <a:blip r:embed="rId7"/>
          <a:srcRect r="57257" b="29232"/>
          <a:stretch/>
        </p:blipFill>
        <p:spPr>
          <a:xfrm>
            <a:off x="679282" y="2913398"/>
            <a:ext cx="1498218" cy="2826780"/>
          </a:xfrm>
          <a:prstGeom prst="rect">
            <a:avLst/>
          </a:prstGeom>
        </p:spPr>
      </p:pic>
      <p:pic>
        <p:nvPicPr>
          <p:cNvPr id="20" name="Picture 19">
            <a:extLst>
              <a:ext uri="{FF2B5EF4-FFF2-40B4-BE49-F238E27FC236}">
                <a16:creationId xmlns:a16="http://schemas.microsoft.com/office/drawing/2014/main" id="{3DE8EF14-07FD-4FCE-BECC-4123922AAA58}"/>
              </a:ext>
            </a:extLst>
          </p:cNvPr>
          <p:cNvPicPr>
            <a:picLocks noChangeAspect="1"/>
          </p:cNvPicPr>
          <p:nvPr/>
        </p:nvPicPr>
        <p:blipFill>
          <a:blip r:embed="rId8"/>
          <a:stretch>
            <a:fillRect/>
          </a:stretch>
        </p:blipFill>
        <p:spPr>
          <a:xfrm>
            <a:off x="2034318" y="3995019"/>
            <a:ext cx="1257365" cy="1524078"/>
          </a:xfrm>
          <a:prstGeom prst="rect">
            <a:avLst/>
          </a:prstGeom>
        </p:spPr>
      </p:pic>
      <p:sp>
        <p:nvSpPr>
          <p:cNvPr id="21" name="Rectangle 20">
            <a:extLst>
              <a:ext uri="{FF2B5EF4-FFF2-40B4-BE49-F238E27FC236}">
                <a16:creationId xmlns:a16="http://schemas.microsoft.com/office/drawing/2014/main" id="{AD39DE04-118E-4182-8C82-9675C5D2521C}"/>
              </a:ext>
            </a:extLst>
          </p:cNvPr>
          <p:cNvSpPr/>
          <p:nvPr/>
        </p:nvSpPr>
        <p:spPr>
          <a:xfrm>
            <a:off x="3641634" y="4074885"/>
            <a:ext cx="3133114" cy="584775"/>
          </a:xfrm>
          <a:prstGeom prst="rect">
            <a:avLst/>
          </a:prstGeom>
        </p:spPr>
        <p:txBody>
          <a:bodyPr wrap="square">
            <a:spAutoFit/>
          </a:bodyPr>
          <a:lstStyle/>
          <a:p>
            <a:r>
              <a:rPr lang="es-ES" sz="1600" dirty="0">
                <a:hlinkClick r:id="rId9"/>
              </a:rPr>
              <a:t>https://www.amazon.es/gp/product/B06XQK3DY3/</a:t>
            </a:r>
            <a:r>
              <a:rPr lang="es-ES" sz="1600" dirty="0"/>
              <a:t> </a:t>
            </a:r>
          </a:p>
        </p:txBody>
      </p:sp>
      <p:sp>
        <p:nvSpPr>
          <p:cNvPr id="22" name="Rectangle 21">
            <a:extLst>
              <a:ext uri="{FF2B5EF4-FFF2-40B4-BE49-F238E27FC236}">
                <a16:creationId xmlns:a16="http://schemas.microsoft.com/office/drawing/2014/main" id="{92E880D8-8DB4-4F4B-AB92-47DE5E610DFD}"/>
              </a:ext>
            </a:extLst>
          </p:cNvPr>
          <p:cNvSpPr/>
          <p:nvPr/>
        </p:nvSpPr>
        <p:spPr>
          <a:xfrm>
            <a:off x="7518188" y="5324679"/>
            <a:ext cx="4415973" cy="830997"/>
          </a:xfrm>
          <a:prstGeom prst="rect">
            <a:avLst/>
          </a:prstGeom>
        </p:spPr>
        <p:txBody>
          <a:bodyPr wrap="square">
            <a:spAutoFit/>
          </a:bodyPr>
          <a:lstStyle/>
          <a:p>
            <a:r>
              <a:rPr lang="es-ES" sz="1600" dirty="0">
                <a:hlinkClick r:id="rId10"/>
              </a:rPr>
              <a:t>https://www.amazon.es/LEBRIGHT-Backlight-Powered-iluminaci%C3%B3n-impermeable/dp/B06Y6D65K6/</a:t>
            </a:r>
            <a:r>
              <a:rPr lang="es-ES" sz="1600" dirty="0"/>
              <a:t>    </a:t>
            </a:r>
          </a:p>
        </p:txBody>
      </p:sp>
    </p:spTree>
    <p:extLst>
      <p:ext uri="{BB962C8B-B14F-4D97-AF65-F5344CB8AC3E}">
        <p14:creationId xmlns:p14="http://schemas.microsoft.com/office/powerpoint/2010/main" val="10490516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D66760E-BF74-4446-BA44-3BFF04BFF489}"/>
              </a:ext>
            </a:extLst>
          </p:cNvPr>
          <p:cNvPicPr>
            <a:picLocks noChangeAspect="1"/>
          </p:cNvPicPr>
          <p:nvPr/>
        </p:nvPicPr>
        <p:blipFill>
          <a:blip r:embed="rId3"/>
          <a:stretch>
            <a:fillRect/>
          </a:stretch>
        </p:blipFill>
        <p:spPr>
          <a:xfrm rot="18521711">
            <a:off x="1271624" y="-41380"/>
            <a:ext cx="1441524" cy="2622685"/>
          </a:xfrm>
          <a:prstGeom prst="rect">
            <a:avLst/>
          </a:prstGeom>
        </p:spPr>
      </p:pic>
      <p:pic>
        <p:nvPicPr>
          <p:cNvPr id="25" name="Picture 24">
            <a:extLst>
              <a:ext uri="{FF2B5EF4-FFF2-40B4-BE49-F238E27FC236}">
                <a16:creationId xmlns:a16="http://schemas.microsoft.com/office/drawing/2014/main" id="{13F8D185-BF8F-401E-AACF-F902B1591815}"/>
              </a:ext>
            </a:extLst>
          </p:cNvPr>
          <p:cNvPicPr>
            <a:picLocks noChangeAspect="1"/>
          </p:cNvPicPr>
          <p:nvPr/>
        </p:nvPicPr>
        <p:blipFill>
          <a:blip r:embed="rId4"/>
          <a:stretch>
            <a:fillRect/>
          </a:stretch>
        </p:blipFill>
        <p:spPr>
          <a:xfrm>
            <a:off x="5521720" y="426714"/>
            <a:ext cx="9667146" cy="9667146"/>
          </a:xfrm>
          <a:prstGeom prst="rect">
            <a:avLst/>
          </a:prstGeom>
        </p:spPr>
      </p:pic>
      <p:pic>
        <p:nvPicPr>
          <p:cNvPr id="24" name="Picture 23">
            <a:extLst>
              <a:ext uri="{FF2B5EF4-FFF2-40B4-BE49-F238E27FC236}">
                <a16:creationId xmlns:a16="http://schemas.microsoft.com/office/drawing/2014/main" id="{41AE8126-8867-403B-B5F5-3BA305ED3979}"/>
              </a:ext>
            </a:extLst>
          </p:cNvPr>
          <p:cNvPicPr>
            <a:picLocks noChangeAspect="1"/>
          </p:cNvPicPr>
          <p:nvPr/>
        </p:nvPicPr>
        <p:blipFill>
          <a:blip r:embed="rId4"/>
          <a:stretch>
            <a:fillRect/>
          </a:stretch>
        </p:blipFill>
        <p:spPr>
          <a:xfrm>
            <a:off x="-100117" y="490026"/>
            <a:ext cx="9667146" cy="9667146"/>
          </a:xfrm>
          <a:prstGeom prst="rect">
            <a:avLst/>
          </a:prstGeom>
        </p:spPr>
      </p:pic>
      <p:pic>
        <p:nvPicPr>
          <p:cNvPr id="23" name="Picture 22">
            <a:extLst>
              <a:ext uri="{FF2B5EF4-FFF2-40B4-BE49-F238E27FC236}">
                <a16:creationId xmlns:a16="http://schemas.microsoft.com/office/drawing/2014/main" id="{C3FF5E81-64BF-434B-BEE2-D1D9858DB748}"/>
              </a:ext>
            </a:extLst>
          </p:cNvPr>
          <p:cNvPicPr>
            <a:picLocks noChangeAspect="1"/>
          </p:cNvPicPr>
          <p:nvPr/>
        </p:nvPicPr>
        <p:blipFill>
          <a:blip r:embed="rId5"/>
          <a:stretch>
            <a:fillRect/>
          </a:stretch>
        </p:blipFill>
        <p:spPr>
          <a:xfrm rot="1818424">
            <a:off x="9047954" y="776387"/>
            <a:ext cx="1433051" cy="5971051"/>
          </a:xfrm>
          <a:prstGeom prst="rect">
            <a:avLst/>
          </a:prstGeom>
        </p:spPr>
      </p:pic>
      <p:pic>
        <p:nvPicPr>
          <p:cNvPr id="22" name="Picture 21">
            <a:extLst>
              <a:ext uri="{FF2B5EF4-FFF2-40B4-BE49-F238E27FC236}">
                <a16:creationId xmlns:a16="http://schemas.microsoft.com/office/drawing/2014/main" id="{9CC563E4-21FD-4A54-B876-DBFFDB7DA3C7}"/>
              </a:ext>
            </a:extLst>
          </p:cNvPr>
          <p:cNvPicPr>
            <a:picLocks noChangeAspect="1"/>
          </p:cNvPicPr>
          <p:nvPr/>
        </p:nvPicPr>
        <p:blipFill>
          <a:blip r:embed="rId5"/>
          <a:stretch>
            <a:fillRect/>
          </a:stretch>
        </p:blipFill>
        <p:spPr>
          <a:xfrm rot="21129679">
            <a:off x="4204577" y="581768"/>
            <a:ext cx="1433051" cy="5971051"/>
          </a:xfrm>
          <a:prstGeom prst="rect">
            <a:avLst/>
          </a:prstGeom>
        </p:spPr>
      </p:pic>
      <p:pic>
        <p:nvPicPr>
          <p:cNvPr id="2" name="Picture 1">
            <a:extLst>
              <a:ext uri="{FF2B5EF4-FFF2-40B4-BE49-F238E27FC236}">
                <a16:creationId xmlns:a16="http://schemas.microsoft.com/office/drawing/2014/main" id="{36E543CC-08B8-4AFB-B9A6-6F40A11FCE0E}"/>
              </a:ext>
            </a:extLst>
          </p:cNvPr>
          <p:cNvPicPr>
            <a:picLocks noChangeAspect="1"/>
          </p:cNvPicPr>
          <p:nvPr/>
        </p:nvPicPr>
        <p:blipFill>
          <a:blip r:embed="rId6"/>
          <a:stretch>
            <a:fillRect/>
          </a:stretch>
        </p:blipFill>
        <p:spPr>
          <a:xfrm>
            <a:off x="4999693" y="2926405"/>
            <a:ext cx="1161621" cy="1852315"/>
          </a:xfrm>
          <a:prstGeom prst="rect">
            <a:avLst/>
          </a:prstGeom>
        </p:spPr>
      </p:pic>
      <p:pic>
        <p:nvPicPr>
          <p:cNvPr id="3" name="Picture 2">
            <a:extLst>
              <a:ext uri="{FF2B5EF4-FFF2-40B4-BE49-F238E27FC236}">
                <a16:creationId xmlns:a16="http://schemas.microsoft.com/office/drawing/2014/main" id="{4CBB6A77-0EAB-42EC-BD38-E6ED7BD08DC2}"/>
              </a:ext>
            </a:extLst>
          </p:cNvPr>
          <p:cNvPicPr>
            <a:picLocks noChangeAspect="1"/>
          </p:cNvPicPr>
          <p:nvPr/>
        </p:nvPicPr>
        <p:blipFill>
          <a:blip r:embed="rId6"/>
          <a:stretch>
            <a:fillRect/>
          </a:stretch>
        </p:blipFill>
        <p:spPr>
          <a:xfrm rot="20540017">
            <a:off x="3623104" y="2657890"/>
            <a:ext cx="939848" cy="1498677"/>
          </a:xfrm>
          <a:prstGeom prst="rect">
            <a:avLst/>
          </a:prstGeom>
        </p:spPr>
      </p:pic>
      <p:pic>
        <p:nvPicPr>
          <p:cNvPr id="4" name="Picture 3">
            <a:extLst>
              <a:ext uri="{FF2B5EF4-FFF2-40B4-BE49-F238E27FC236}">
                <a16:creationId xmlns:a16="http://schemas.microsoft.com/office/drawing/2014/main" id="{F4D24E50-F099-4125-9EF1-8641EC614A22}"/>
              </a:ext>
            </a:extLst>
          </p:cNvPr>
          <p:cNvPicPr>
            <a:picLocks noChangeAspect="1"/>
          </p:cNvPicPr>
          <p:nvPr/>
        </p:nvPicPr>
        <p:blipFill>
          <a:blip r:embed="rId6"/>
          <a:stretch>
            <a:fillRect/>
          </a:stretch>
        </p:blipFill>
        <p:spPr>
          <a:xfrm>
            <a:off x="3051166" y="209582"/>
            <a:ext cx="1523053" cy="2428653"/>
          </a:xfrm>
          <a:prstGeom prst="rect">
            <a:avLst/>
          </a:prstGeom>
        </p:spPr>
      </p:pic>
      <p:pic>
        <p:nvPicPr>
          <p:cNvPr id="5" name="Picture 4">
            <a:extLst>
              <a:ext uri="{FF2B5EF4-FFF2-40B4-BE49-F238E27FC236}">
                <a16:creationId xmlns:a16="http://schemas.microsoft.com/office/drawing/2014/main" id="{890449C3-1044-4EFC-94DA-36595D9C1F24}"/>
              </a:ext>
            </a:extLst>
          </p:cNvPr>
          <p:cNvPicPr>
            <a:picLocks noChangeAspect="1"/>
          </p:cNvPicPr>
          <p:nvPr/>
        </p:nvPicPr>
        <p:blipFill>
          <a:blip r:embed="rId6"/>
          <a:stretch>
            <a:fillRect/>
          </a:stretch>
        </p:blipFill>
        <p:spPr>
          <a:xfrm>
            <a:off x="5225143" y="426715"/>
            <a:ext cx="1406095" cy="2242152"/>
          </a:xfrm>
          <a:prstGeom prst="rect">
            <a:avLst/>
          </a:prstGeom>
        </p:spPr>
      </p:pic>
      <p:pic>
        <p:nvPicPr>
          <p:cNvPr id="6" name="Picture 5">
            <a:extLst>
              <a:ext uri="{FF2B5EF4-FFF2-40B4-BE49-F238E27FC236}">
                <a16:creationId xmlns:a16="http://schemas.microsoft.com/office/drawing/2014/main" id="{73D1E965-2662-4009-A3CE-6FDAAE1A2447}"/>
              </a:ext>
            </a:extLst>
          </p:cNvPr>
          <p:cNvPicPr>
            <a:picLocks noChangeAspect="1"/>
          </p:cNvPicPr>
          <p:nvPr/>
        </p:nvPicPr>
        <p:blipFill>
          <a:blip r:embed="rId6"/>
          <a:stretch>
            <a:fillRect/>
          </a:stretch>
        </p:blipFill>
        <p:spPr>
          <a:xfrm>
            <a:off x="6858727" y="2638235"/>
            <a:ext cx="1523053" cy="2428653"/>
          </a:xfrm>
          <a:prstGeom prst="rect">
            <a:avLst/>
          </a:prstGeom>
        </p:spPr>
      </p:pic>
      <p:pic>
        <p:nvPicPr>
          <p:cNvPr id="7" name="Picture 6">
            <a:extLst>
              <a:ext uri="{FF2B5EF4-FFF2-40B4-BE49-F238E27FC236}">
                <a16:creationId xmlns:a16="http://schemas.microsoft.com/office/drawing/2014/main" id="{4DE671EA-031A-4501-823D-B01A7BBC98C4}"/>
              </a:ext>
            </a:extLst>
          </p:cNvPr>
          <p:cNvPicPr>
            <a:picLocks noChangeAspect="1"/>
          </p:cNvPicPr>
          <p:nvPr/>
        </p:nvPicPr>
        <p:blipFill>
          <a:blip r:embed="rId6"/>
          <a:stretch>
            <a:fillRect/>
          </a:stretch>
        </p:blipFill>
        <p:spPr>
          <a:xfrm>
            <a:off x="9370878" y="209582"/>
            <a:ext cx="1406095" cy="2242152"/>
          </a:xfrm>
          <a:prstGeom prst="rect">
            <a:avLst/>
          </a:prstGeom>
        </p:spPr>
      </p:pic>
      <p:pic>
        <p:nvPicPr>
          <p:cNvPr id="8" name="Picture 7">
            <a:extLst>
              <a:ext uri="{FF2B5EF4-FFF2-40B4-BE49-F238E27FC236}">
                <a16:creationId xmlns:a16="http://schemas.microsoft.com/office/drawing/2014/main" id="{3ABED755-5A45-4E73-8C8A-8AB71BAB4125}"/>
              </a:ext>
            </a:extLst>
          </p:cNvPr>
          <p:cNvPicPr>
            <a:picLocks noChangeAspect="1"/>
          </p:cNvPicPr>
          <p:nvPr/>
        </p:nvPicPr>
        <p:blipFill>
          <a:blip r:embed="rId7"/>
          <a:stretch>
            <a:fillRect/>
          </a:stretch>
        </p:blipFill>
        <p:spPr>
          <a:xfrm>
            <a:off x="798266" y="1410183"/>
            <a:ext cx="1118346" cy="1997045"/>
          </a:xfrm>
          <a:prstGeom prst="rect">
            <a:avLst/>
          </a:prstGeom>
        </p:spPr>
      </p:pic>
      <p:pic>
        <p:nvPicPr>
          <p:cNvPr id="9" name="Picture 8">
            <a:extLst>
              <a:ext uri="{FF2B5EF4-FFF2-40B4-BE49-F238E27FC236}">
                <a16:creationId xmlns:a16="http://schemas.microsoft.com/office/drawing/2014/main" id="{4B163C3A-CD07-49B0-9BFD-B9AD27809F9D}"/>
              </a:ext>
            </a:extLst>
          </p:cNvPr>
          <p:cNvPicPr>
            <a:picLocks noChangeAspect="1"/>
          </p:cNvPicPr>
          <p:nvPr/>
        </p:nvPicPr>
        <p:blipFill>
          <a:blip r:embed="rId7"/>
          <a:stretch>
            <a:fillRect/>
          </a:stretch>
        </p:blipFill>
        <p:spPr>
          <a:xfrm rot="19944887">
            <a:off x="2943975" y="3787011"/>
            <a:ext cx="1335333" cy="2384521"/>
          </a:xfrm>
          <a:prstGeom prst="rect">
            <a:avLst/>
          </a:prstGeom>
        </p:spPr>
      </p:pic>
      <p:pic>
        <p:nvPicPr>
          <p:cNvPr id="10" name="Picture 9">
            <a:extLst>
              <a:ext uri="{FF2B5EF4-FFF2-40B4-BE49-F238E27FC236}">
                <a16:creationId xmlns:a16="http://schemas.microsoft.com/office/drawing/2014/main" id="{1A64D540-57EE-4D05-A865-C60C91966D0D}"/>
              </a:ext>
            </a:extLst>
          </p:cNvPr>
          <p:cNvPicPr>
            <a:picLocks noChangeAspect="1"/>
          </p:cNvPicPr>
          <p:nvPr/>
        </p:nvPicPr>
        <p:blipFill>
          <a:blip r:embed="rId7"/>
          <a:stretch>
            <a:fillRect/>
          </a:stretch>
        </p:blipFill>
        <p:spPr>
          <a:xfrm rot="1925920">
            <a:off x="5737833" y="3788126"/>
            <a:ext cx="1335333" cy="2384521"/>
          </a:xfrm>
          <a:prstGeom prst="rect">
            <a:avLst/>
          </a:prstGeom>
        </p:spPr>
      </p:pic>
      <p:pic>
        <p:nvPicPr>
          <p:cNvPr id="11" name="Picture 10">
            <a:extLst>
              <a:ext uri="{FF2B5EF4-FFF2-40B4-BE49-F238E27FC236}">
                <a16:creationId xmlns:a16="http://schemas.microsoft.com/office/drawing/2014/main" id="{C41003EB-75A8-4AD0-9A2B-6D1867BF3759}"/>
              </a:ext>
            </a:extLst>
          </p:cNvPr>
          <p:cNvPicPr>
            <a:picLocks noChangeAspect="1"/>
          </p:cNvPicPr>
          <p:nvPr/>
        </p:nvPicPr>
        <p:blipFill>
          <a:blip r:embed="rId8"/>
          <a:stretch>
            <a:fillRect/>
          </a:stretch>
        </p:blipFill>
        <p:spPr>
          <a:xfrm>
            <a:off x="6386358" y="981760"/>
            <a:ext cx="1210146" cy="2408189"/>
          </a:xfrm>
          <a:prstGeom prst="rect">
            <a:avLst/>
          </a:prstGeom>
        </p:spPr>
      </p:pic>
      <p:pic>
        <p:nvPicPr>
          <p:cNvPr id="12" name="Picture 11">
            <a:extLst>
              <a:ext uri="{FF2B5EF4-FFF2-40B4-BE49-F238E27FC236}">
                <a16:creationId xmlns:a16="http://schemas.microsoft.com/office/drawing/2014/main" id="{5F1898C0-42D8-4476-B79F-75E29D3CF69F}"/>
              </a:ext>
            </a:extLst>
          </p:cNvPr>
          <p:cNvPicPr>
            <a:picLocks noChangeAspect="1"/>
          </p:cNvPicPr>
          <p:nvPr/>
        </p:nvPicPr>
        <p:blipFill>
          <a:blip r:embed="rId8"/>
          <a:stretch>
            <a:fillRect/>
          </a:stretch>
        </p:blipFill>
        <p:spPr>
          <a:xfrm>
            <a:off x="10190743" y="4059884"/>
            <a:ext cx="635033" cy="1263715"/>
          </a:xfrm>
          <a:prstGeom prst="rect">
            <a:avLst/>
          </a:prstGeom>
        </p:spPr>
      </p:pic>
      <p:pic>
        <p:nvPicPr>
          <p:cNvPr id="13" name="Picture 12">
            <a:extLst>
              <a:ext uri="{FF2B5EF4-FFF2-40B4-BE49-F238E27FC236}">
                <a16:creationId xmlns:a16="http://schemas.microsoft.com/office/drawing/2014/main" id="{DF402BE2-A8C0-4FA8-80CB-0B09BB88D578}"/>
              </a:ext>
            </a:extLst>
          </p:cNvPr>
          <p:cNvPicPr>
            <a:picLocks noChangeAspect="1"/>
          </p:cNvPicPr>
          <p:nvPr/>
        </p:nvPicPr>
        <p:blipFill>
          <a:blip r:embed="rId8"/>
          <a:stretch>
            <a:fillRect/>
          </a:stretch>
        </p:blipFill>
        <p:spPr>
          <a:xfrm>
            <a:off x="8467132" y="3000123"/>
            <a:ext cx="635033" cy="1263715"/>
          </a:xfrm>
          <a:prstGeom prst="rect">
            <a:avLst/>
          </a:prstGeom>
        </p:spPr>
      </p:pic>
      <p:pic>
        <p:nvPicPr>
          <p:cNvPr id="14" name="Picture 13">
            <a:extLst>
              <a:ext uri="{FF2B5EF4-FFF2-40B4-BE49-F238E27FC236}">
                <a16:creationId xmlns:a16="http://schemas.microsoft.com/office/drawing/2014/main" id="{7DFAE151-10EB-4AF8-9BBB-266C986E6E74}"/>
              </a:ext>
            </a:extLst>
          </p:cNvPr>
          <p:cNvPicPr>
            <a:picLocks noChangeAspect="1"/>
          </p:cNvPicPr>
          <p:nvPr/>
        </p:nvPicPr>
        <p:blipFill>
          <a:blip r:embed="rId8"/>
          <a:stretch>
            <a:fillRect/>
          </a:stretch>
        </p:blipFill>
        <p:spPr>
          <a:xfrm>
            <a:off x="2199526" y="680624"/>
            <a:ext cx="635033" cy="1263715"/>
          </a:xfrm>
          <a:prstGeom prst="rect">
            <a:avLst/>
          </a:prstGeom>
        </p:spPr>
      </p:pic>
      <p:pic>
        <p:nvPicPr>
          <p:cNvPr id="15" name="Picture 14">
            <a:extLst>
              <a:ext uri="{FF2B5EF4-FFF2-40B4-BE49-F238E27FC236}">
                <a16:creationId xmlns:a16="http://schemas.microsoft.com/office/drawing/2014/main" id="{CB014AEC-0B2B-4015-8BD3-7774FD6FEE07}"/>
              </a:ext>
            </a:extLst>
          </p:cNvPr>
          <p:cNvPicPr>
            <a:picLocks noChangeAspect="1"/>
          </p:cNvPicPr>
          <p:nvPr/>
        </p:nvPicPr>
        <p:blipFill>
          <a:blip r:embed="rId8"/>
          <a:stretch>
            <a:fillRect/>
          </a:stretch>
        </p:blipFill>
        <p:spPr>
          <a:xfrm>
            <a:off x="1324073" y="3715556"/>
            <a:ext cx="635033" cy="1263715"/>
          </a:xfrm>
          <a:prstGeom prst="rect">
            <a:avLst/>
          </a:prstGeom>
        </p:spPr>
      </p:pic>
      <p:pic>
        <p:nvPicPr>
          <p:cNvPr id="16" name="Picture 15">
            <a:extLst>
              <a:ext uri="{FF2B5EF4-FFF2-40B4-BE49-F238E27FC236}">
                <a16:creationId xmlns:a16="http://schemas.microsoft.com/office/drawing/2014/main" id="{FCA0141C-37BF-4266-A218-2AACE01EAF16}"/>
              </a:ext>
            </a:extLst>
          </p:cNvPr>
          <p:cNvPicPr>
            <a:picLocks noChangeAspect="1"/>
          </p:cNvPicPr>
          <p:nvPr/>
        </p:nvPicPr>
        <p:blipFill>
          <a:blip r:embed="rId9"/>
          <a:stretch>
            <a:fillRect/>
          </a:stretch>
        </p:blipFill>
        <p:spPr>
          <a:xfrm rot="1330278">
            <a:off x="2185940" y="2037615"/>
            <a:ext cx="893286" cy="2036168"/>
          </a:xfrm>
          <a:prstGeom prst="rect">
            <a:avLst/>
          </a:prstGeom>
        </p:spPr>
      </p:pic>
      <p:pic>
        <p:nvPicPr>
          <p:cNvPr id="17" name="Picture 16">
            <a:extLst>
              <a:ext uri="{FF2B5EF4-FFF2-40B4-BE49-F238E27FC236}">
                <a16:creationId xmlns:a16="http://schemas.microsoft.com/office/drawing/2014/main" id="{28AD97B2-EFCD-4533-876A-95536A49DB1D}"/>
              </a:ext>
            </a:extLst>
          </p:cNvPr>
          <p:cNvPicPr>
            <a:picLocks noChangeAspect="1"/>
          </p:cNvPicPr>
          <p:nvPr/>
        </p:nvPicPr>
        <p:blipFill>
          <a:blip r:embed="rId9"/>
          <a:stretch>
            <a:fillRect/>
          </a:stretch>
        </p:blipFill>
        <p:spPr>
          <a:xfrm rot="1330278">
            <a:off x="1658149" y="4621046"/>
            <a:ext cx="893286" cy="2036168"/>
          </a:xfrm>
          <a:prstGeom prst="rect">
            <a:avLst/>
          </a:prstGeom>
        </p:spPr>
      </p:pic>
      <p:pic>
        <p:nvPicPr>
          <p:cNvPr id="18" name="Picture 17">
            <a:extLst>
              <a:ext uri="{FF2B5EF4-FFF2-40B4-BE49-F238E27FC236}">
                <a16:creationId xmlns:a16="http://schemas.microsoft.com/office/drawing/2014/main" id="{68E09A5E-9819-4E59-9EAA-071442D2F240}"/>
              </a:ext>
            </a:extLst>
          </p:cNvPr>
          <p:cNvPicPr>
            <a:picLocks noChangeAspect="1"/>
          </p:cNvPicPr>
          <p:nvPr/>
        </p:nvPicPr>
        <p:blipFill>
          <a:blip r:embed="rId9"/>
          <a:stretch>
            <a:fillRect/>
          </a:stretch>
        </p:blipFill>
        <p:spPr>
          <a:xfrm rot="1330278">
            <a:off x="460385" y="519990"/>
            <a:ext cx="893286" cy="2036168"/>
          </a:xfrm>
          <a:prstGeom prst="rect">
            <a:avLst/>
          </a:prstGeom>
        </p:spPr>
      </p:pic>
      <p:pic>
        <p:nvPicPr>
          <p:cNvPr id="19" name="Picture 18">
            <a:extLst>
              <a:ext uri="{FF2B5EF4-FFF2-40B4-BE49-F238E27FC236}">
                <a16:creationId xmlns:a16="http://schemas.microsoft.com/office/drawing/2014/main" id="{15775B78-350B-41C3-8793-920E5EC1AABF}"/>
              </a:ext>
            </a:extLst>
          </p:cNvPr>
          <p:cNvPicPr>
            <a:picLocks noChangeAspect="1"/>
          </p:cNvPicPr>
          <p:nvPr/>
        </p:nvPicPr>
        <p:blipFill>
          <a:blip r:embed="rId9"/>
          <a:stretch>
            <a:fillRect/>
          </a:stretch>
        </p:blipFill>
        <p:spPr>
          <a:xfrm rot="20211843">
            <a:off x="7709199" y="4571216"/>
            <a:ext cx="893286" cy="2036168"/>
          </a:xfrm>
          <a:prstGeom prst="rect">
            <a:avLst/>
          </a:prstGeom>
        </p:spPr>
      </p:pic>
      <p:pic>
        <p:nvPicPr>
          <p:cNvPr id="20" name="Picture 19">
            <a:extLst>
              <a:ext uri="{FF2B5EF4-FFF2-40B4-BE49-F238E27FC236}">
                <a16:creationId xmlns:a16="http://schemas.microsoft.com/office/drawing/2014/main" id="{30805676-0418-4F7E-A86D-B3DB6A181CE0}"/>
              </a:ext>
            </a:extLst>
          </p:cNvPr>
          <p:cNvPicPr>
            <a:picLocks noChangeAspect="1"/>
          </p:cNvPicPr>
          <p:nvPr/>
        </p:nvPicPr>
        <p:blipFill>
          <a:blip r:embed="rId9"/>
          <a:stretch>
            <a:fillRect/>
          </a:stretch>
        </p:blipFill>
        <p:spPr>
          <a:xfrm rot="20344108">
            <a:off x="7879019" y="509689"/>
            <a:ext cx="893286" cy="2036168"/>
          </a:xfrm>
          <a:prstGeom prst="rect">
            <a:avLst/>
          </a:prstGeom>
        </p:spPr>
      </p:pic>
      <p:pic>
        <p:nvPicPr>
          <p:cNvPr id="21" name="Picture 20">
            <a:extLst>
              <a:ext uri="{FF2B5EF4-FFF2-40B4-BE49-F238E27FC236}">
                <a16:creationId xmlns:a16="http://schemas.microsoft.com/office/drawing/2014/main" id="{29C42B88-95CA-4B70-BD18-FDCBF5F783A6}"/>
              </a:ext>
            </a:extLst>
          </p:cNvPr>
          <p:cNvPicPr>
            <a:picLocks noChangeAspect="1"/>
          </p:cNvPicPr>
          <p:nvPr/>
        </p:nvPicPr>
        <p:blipFill>
          <a:blip r:embed="rId9"/>
          <a:stretch>
            <a:fillRect/>
          </a:stretch>
        </p:blipFill>
        <p:spPr>
          <a:xfrm rot="18961715">
            <a:off x="9128861" y="4048805"/>
            <a:ext cx="893286" cy="2036168"/>
          </a:xfrm>
          <a:prstGeom prst="rect">
            <a:avLst/>
          </a:prstGeom>
        </p:spPr>
      </p:pic>
      <p:pic>
        <p:nvPicPr>
          <p:cNvPr id="26" name="Picture 25">
            <a:extLst>
              <a:ext uri="{FF2B5EF4-FFF2-40B4-BE49-F238E27FC236}">
                <a16:creationId xmlns:a16="http://schemas.microsoft.com/office/drawing/2014/main" id="{F93BD225-2200-4C0C-A9DE-C2F4AC0E318C}"/>
              </a:ext>
            </a:extLst>
          </p:cNvPr>
          <p:cNvPicPr>
            <a:picLocks noChangeAspect="1"/>
          </p:cNvPicPr>
          <p:nvPr/>
        </p:nvPicPr>
        <p:blipFill>
          <a:blip r:embed="rId3"/>
          <a:stretch>
            <a:fillRect/>
          </a:stretch>
        </p:blipFill>
        <p:spPr>
          <a:xfrm>
            <a:off x="2478413" y="2415381"/>
            <a:ext cx="1441524" cy="2622685"/>
          </a:xfrm>
          <a:prstGeom prst="rect">
            <a:avLst/>
          </a:prstGeom>
        </p:spPr>
      </p:pic>
      <p:pic>
        <p:nvPicPr>
          <p:cNvPr id="28" name="Picture 27">
            <a:extLst>
              <a:ext uri="{FF2B5EF4-FFF2-40B4-BE49-F238E27FC236}">
                <a16:creationId xmlns:a16="http://schemas.microsoft.com/office/drawing/2014/main" id="{18BFE4A9-EC7C-4E4F-801E-4747F148A878}"/>
              </a:ext>
            </a:extLst>
          </p:cNvPr>
          <p:cNvPicPr>
            <a:picLocks noChangeAspect="1"/>
          </p:cNvPicPr>
          <p:nvPr/>
        </p:nvPicPr>
        <p:blipFill>
          <a:blip r:embed="rId3"/>
          <a:stretch>
            <a:fillRect/>
          </a:stretch>
        </p:blipFill>
        <p:spPr>
          <a:xfrm>
            <a:off x="6910378" y="209582"/>
            <a:ext cx="1441524" cy="2622685"/>
          </a:xfrm>
          <a:prstGeom prst="rect">
            <a:avLst/>
          </a:prstGeom>
        </p:spPr>
      </p:pic>
    </p:spTree>
    <p:extLst>
      <p:ext uri="{BB962C8B-B14F-4D97-AF65-F5344CB8AC3E}">
        <p14:creationId xmlns:p14="http://schemas.microsoft.com/office/powerpoint/2010/main" val="11293876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table&#10;&#10;Description generated with very high confidence">
            <a:extLst>
              <a:ext uri="{FF2B5EF4-FFF2-40B4-BE49-F238E27FC236}">
                <a16:creationId xmlns:a16="http://schemas.microsoft.com/office/drawing/2014/main" id="{9791B5D2-C3B7-47AA-B77A-0D72F929D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26" y="1424671"/>
            <a:ext cx="4498976" cy="4470229"/>
          </a:xfrm>
          <a:prstGeom prst="rect">
            <a:avLst/>
          </a:prstGeom>
        </p:spPr>
      </p:pic>
      <p:pic>
        <p:nvPicPr>
          <p:cNvPr id="7" name="Picture 6" descr="A computer sitting on a table&#10;&#10;Description generated with high confidence">
            <a:extLst>
              <a:ext uri="{FF2B5EF4-FFF2-40B4-BE49-F238E27FC236}">
                <a16:creationId xmlns:a16="http://schemas.microsoft.com/office/drawing/2014/main" id="{E98F6B56-BF1C-4132-A5F5-D440AB808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072" y="1741715"/>
            <a:ext cx="5318613" cy="3543526"/>
          </a:xfrm>
          <a:prstGeom prst="rect">
            <a:avLst/>
          </a:prstGeom>
        </p:spPr>
      </p:pic>
      <p:sp>
        <p:nvSpPr>
          <p:cNvPr id="8" name="Rectangle 7">
            <a:extLst>
              <a:ext uri="{FF2B5EF4-FFF2-40B4-BE49-F238E27FC236}">
                <a16:creationId xmlns:a16="http://schemas.microsoft.com/office/drawing/2014/main" id="{30B99ACF-E64E-40D2-8864-38F3DEB4FBF4}"/>
              </a:ext>
            </a:extLst>
          </p:cNvPr>
          <p:cNvSpPr/>
          <p:nvPr/>
        </p:nvSpPr>
        <p:spPr>
          <a:xfrm>
            <a:off x="581977" y="6009306"/>
            <a:ext cx="4943405" cy="369332"/>
          </a:xfrm>
          <a:prstGeom prst="rect">
            <a:avLst/>
          </a:prstGeom>
        </p:spPr>
        <p:txBody>
          <a:bodyPr wrap="none">
            <a:spAutoFit/>
          </a:bodyPr>
          <a:lstStyle/>
          <a:p>
            <a:r>
              <a:rPr lang="es-ES" dirty="0">
                <a:hlinkClick r:id="rId5"/>
              </a:rPr>
              <a:t>https://www.amazon.es/gp/product/B01LZ8QYPI/</a:t>
            </a:r>
            <a:r>
              <a:rPr lang="es-ES" dirty="0"/>
              <a:t> </a:t>
            </a:r>
          </a:p>
        </p:txBody>
      </p:sp>
      <p:sp>
        <p:nvSpPr>
          <p:cNvPr id="9" name="Rectangle 8">
            <a:extLst>
              <a:ext uri="{FF2B5EF4-FFF2-40B4-BE49-F238E27FC236}">
                <a16:creationId xmlns:a16="http://schemas.microsoft.com/office/drawing/2014/main" id="{50A291AF-CA0A-4C7E-A5AA-5C81714F8615}"/>
              </a:ext>
            </a:extLst>
          </p:cNvPr>
          <p:cNvSpPr/>
          <p:nvPr/>
        </p:nvSpPr>
        <p:spPr>
          <a:xfrm>
            <a:off x="469962" y="326963"/>
            <a:ext cx="2258952" cy="584775"/>
          </a:xfrm>
          <a:prstGeom prst="rect">
            <a:avLst/>
          </a:prstGeom>
          <a:noFill/>
        </p:spPr>
        <p:txBody>
          <a:bodyPr wrap="none" rtlCol="0">
            <a:spAutoFit/>
          </a:bodyPr>
          <a:lstStyle/>
          <a:p>
            <a:r>
              <a:rPr lang="es-ES" sz="2800" dirty="0">
                <a:latin typeface="Arial" panose="020B0604020202020204" pitchFamily="34" charset="0"/>
                <a:cs typeface="Arial" panose="020B0604020202020204" pitchFamily="34" charset="0"/>
              </a:rPr>
              <a:t>Philips </a:t>
            </a:r>
            <a:r>
              <a:rPr lang="es-ES" sz="2800" dirty="0" err="1">
                <a:latin typeface="Arial" panose="020B0604020202020204" pitchFamily="34" charset="0"/>
                <a:cs typeface="Arial" panose="020B0604020202020204" pitchFamily="34" charset="0"/>
              </a:rPr>
              <a:t>Hue</a:t>
            </a:r>
            <a:endParaRPr lang="es-ES" sz="2800" dirty="0">
              <a:latin typeface="Arial" panose="020B0604020202020204" pitchFamily="34" charset="0"/>
              <a:cs typeface="Arial" panose="020B0604020202020204" pitchFamily="34" charset="0"/>
            </a:endParaRPr>
          </a:p>
        </p:txBody>
      </p:sp>
      <p:sp>
        <p:nvSpPr>
          <p:cNvPr id="11" name="Explosion: 8 Points 10">
            <a:extLst>
              <a:ext uri="{FF2B5EF4-FFF2-40B4-BE49-F238E27FC236}">
                <a16:creationId xmlns:a16="http://schemas.microsoft.com/office/drawing/2014/main" id="{53BCB2BF-7ED3-40DA-B754-342B557ACBFC}"/>
              </a:ext>
            </a:extLst>
          </p:cNvPr>
          <p:cNvSpPr/>
          <p:nvPr/>
        </p:nvSpPr>
        <p:spPr>
          <a:xfrm rot="1640722">
            <a:off x="9831557" y="258430"/>
            <a:ext cx="2207019" cy="173364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159€</a:t>
            </a:r>
          </a:p>
        </p:txBody>
      </p:sp>
    </p:spTree>
    <p:extLst>
      <p:ext uri="{BB962C8B-B14F-4D97-AF65-F5344CB8AC3E}">
        <p14:creationId xmlns:p14="http://schemas.microsoft.com/office/powerpoint/2010/main" val="42695961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posing for the camera&#10;&#10;Description generated with very high confidence">
            <a:extLst>
              <a:ext uri="{FF2B5EF4-FFF2-40B4-BE49-F238E27FC236}">
                <a16:creationId xmlns:a16="http://schemas.microsoft.com/office/drawing/2014/main" id="{3ACBC3AC-AF64-4E3F-A775-DD8DCAD8A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60" y="651082"/>
            <a:ext cx="4286791" cy="6206918"/>
          </a:xfrm>
          <a:prstGeom prst="rect">
            <a:avLst/>
          </a:prstGeom>
        </p:spPr>
      </p:pic>
    </p:spTree>
    <p:extLst>
      <p:ext uri="{BB962C8B-B14F-4D97-AF65-F5344CB8AC3E}">
        <p14:creationId xmlns:p14="http://schemas.microsoft.com/office/powerpoint/2010/main" val="4738954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1648C7-0FA7-4FB0-87AC-A662FFBB8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789" y="430924"/>
            <a:ext cx="5614141" cy="6081987"/>
          </a:xfrm>
          <a:prstGeom prst="rect">
            <a:avLst/>
          </a:prstGeom>
        </p:spPr>
      </p:pic>
    </p:spTree>
    <p:extLst>
      <p:ext uri="{BB962C8B-B14F-4D97-AF65-F5344CB8AC3E}">
        <p14:creationId xmlns:p14="http://schemas.microsoft.com/office/powerpoint/2010/main" val="739578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circuit board&#10;&#10;Description generated with very high confidence">
            <a:extLst>
              <a:ext uri="{FF2B5EF4-FFF2-40B4-BE49-F238E27FC236}">
                <a16:creationId xmlns:a16="http://schemas.microsoft.com/office/drawing/2014/main" id="{D7C14C89-7E3C-4769-AC55-054BE09BB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71" y="587827"/>
            <a:ext cx="7768772" cy="5826579"/>
          </a:xfrm>
          <a:prstGeom prst="rect">
            <a:avLst/>
          </a:prstGeom>
        </p:spPr>
      </p:pic>
      <p:sp>
        <p:nvSpPr>
          <p:cNvPr id="2" name="TextBox 1">
            <a:extLst>
              <a:ext uri="{FF2B5EF4-FFF2-40B4-BE49-F238E27FC236}">
                <a16:creationId xmlns:a16="http://schemas.microsoft.com/office/drawing/2014/main" id="{C5710418-2B8A-40EA-84DA-F64654FE7C7B}"/>
              </a:ext>
            </a:extLst>
          </p:cNvPr>
          <p:cNvSpPr txBox="1"/>
          <p:nvPr/>
        </p:nvSpPr>
        <p:spPr>
          <a:xfrm>
            <a:off x="7441034" y="587827"/>
            <a:ext cx="4295163" cy="5847755"/>
          </a:xfrm>
          <a:prstGeom prst="rect">
            <a:avLst/>
          </a:prstGeom>
          <a:noFill/>
        </p:spPr>
        <p:txBody>
          <a:bodyPr wrap="square" rtlCol="0">
            <a:spAutoFit/>
          </a:bodyPr>
          <a:lstStyle/>
          <a:p>
            <a:r>
              <a:rPr lang="es-ES" sz="3200" dirty="0">
                <a:latin typeface="Arial" panose="020B0604020202020204" pitchFamily="34" charset="0"/>
                <a:cs typeface="Arial" panose="020B0604020202020204" pitchFamily="34" charset="0"/>
              </a:rPr>
              <a:t>ESP8266</a:t>
            </a:r>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2800" b="1" dirty="0" err="1"/>
              <a:t>Wi</a:t>
            </a:r>
            <a:r>
              <a:rPr lang="es-ES" sz="2800" b="1" dirty="0"/>
              <a:t>-Fi </a:t>
            </a:r>
            <a:r>
              <a:rPr lang="es-ES" sz="2800" dirty="0"/>
              <a:t>IEEE 802.11 b/g/n</a:t>
            </a:r>
          </a:p>
          <a:p>
            <a:pPr marL="285750" indent="-285750">
              <a:buFont typeface="Arial" panose="020B0604020202020204" pitchFamily="34" charset="0"/>
              <a:buChar char="•"/>
            </a:pPr>
            <a:r>
              <a:rPr lang="es-ES" sz="2800" dirty="0"/>
              <a:t>Pila TCP/IP</a:t>
            </a:r>
          </a:p>
          <a:p>
            <a:pPr marL="285750" indent="-285750">
              <a:buFont typeface="Arial" panose="020B0604020202020204" pitchFamily="34" charset="0"/>
              <a:buChar char="•"/>
            </a:pPr>
            <a:r>
              <a:rPr lang="es-ES" sz="2800" dirty="0"/>
              <a:t>Microcontrolador</a:t>
            </a:r>
          </a:p>
          <a:p>
            <a:pPr marL="285750" indent="-285750">
              <a:buFont typeface="Arial" panose="020B0604020202020204" pitchFamily="34" charset="0"/>
              <a:buChar char="•"/>
            </a:pPr>
            <a:r>
              <a:rPr lang="es-ES" sz="2800" b="1" dirty="0"/>
              <a:t>CPU </a:t>
            </a:r>
            <a:r>
              <a:rPr lang="es-ES" sz="2800" dirty="0"/>
              <a:t>32bits – 8MHz</a:t>
            </a:r>
          </a:p>
          <a:p>
            <a:pPr marL="285750" indent="-285750">
              <a:buFont typeface="Arial" panose="020B0604020202020204" pitchFamily="34" charset="0"/>
              <a:buChar char="•"/>
            </a:pPr>
            <a:r>
              <a:rPr lang="es-ES" sz="2800" b="1" dirty="0"/>
              <a:t>RAM</a:t>
            </a:r>
            <a:r>
              <a:rPr lang="es-ES" sz="2800" dirty="0"/>
              <a:t>: 64 KB instrucciones</a:t>
            </a:r>
          </a:p>
          <a:p>
            <a:pPr marL="285750" indent="-285750">
              <a:buFont typeface="Arial" panose="020B0604020202020204" pitchFamily="34" charset="0"/>
              <a:buChar char="•"/>
            </a:pPr>
            <a:r>
              <a:rPr lang="es-ES" sz="2800" b="1" dirty="0"/>
              <a:t>RAM</a:t>
            </a:r>
            <a:r>
              <a:rPr lang="es-ES" sz="2800" dirty="0"/>
              <a:t>: 96 KB datos</a:t>
            </a:r>
          </a:p>
          <a:p>
            <a:pPr marL="285750" indent="-285750">
              <a:buFont typeface="Arial" panose="020B0604020202020204" pitchFamily="34" charset="0"/>
              <a:buChar char="•"/>
            </a:pPr>
            <a:r>
              <a:rPr lang="es-ES" sz="2800" dirty="0"/>
              <a:t>16 pines GPIO </a:t>
            </a:r>
          </a:p>
          <a:p>
            <a:pPr marL="285750" indent="-285750">
              <a:buFont typeface="Arial" panose="020B0604020202020204" pitchFamily="34" charset="0"/>
              <a:buChar char="•"/>
            </a:pPr>
            <a:r>
              <a:rPr lang="es-ES" sz="2800" dirty="0"/>
              <a:t>Pines UART</a:t>
            </a:r>
          </a:p>
          <a:p>
            <a:pPr marL="285750" indent="-285750">
              <a:buFont typeface="Arial" panose="020B0604020202020204" pitchFamily="34" charset="0"/>
              <a:buChar char="•"/>
            </a:pPr>
            <a:r>
              <a:rPr lang="es-ES" sz="2800" dirty="0"/>
              <a:t>3.3 VDC</a:t>
            </a:r>
          </a:p>
          <a:p>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1732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CB8CE-F28D-481E-9658-310CB9871C5E}"/>
              </a:ext>
            </a:extLst>
          </p:cNvPr>
          <p:cNvPicPr>
            <a:picLocks noChangeAspect="1"/>
          </p:cNvPicPr>
          <p:nvPr/>
        </p:nvPicPr>
        <p:blipFill rotWithShape="1">
          <a:blip r:embed="rId3">
            <a:extLst>
              <a:ext uri="{28A0092B-C50C-407E-A947-70E740481C1C}">
                <a14:useLocalDpi xmlns:a14="http://schemas.microsoft.com/office/drawing/2010/main" val="0"/>
              </a:ext>
            </a:extLst>
          </a:blip>
          <a:srcRect r="37533"/>
          <a:stretch/>
        </p:blipFill>
        <p:spPr>
          <a:xfrm>
            <a:off x="0" y="0"/>
            <a:ext cx="6425967" cy="6858000"/>
          </a:xfrm>
          <a:prstGeom prst="rect">
            <a:avLst/>
          </a:prstGeom>
        </p:spPr>
      </p:pic>
      <p:sp>
        <p:nvSpPr>
          <p:cNvPr id="5" name="TextBox 4">
            <a:extLst>
              <a:ext uri="{FF2B5EF4-FFF2-40B4-BE49-F238E27FC236}">
                <a16:creationId xmlns:a16="http://schemas.microsoft.com/office/drawing/2014/main" id="{6351E8B4-CBBD-40F3-B0C5-91A44AF904AE}"/>
              </a:ext>
            </a:extLst>
          </p:cNvPr>
          <p:cNvSpPr txBox="1"/>
          <p:nvPr/>
        </p:nvSpPr>
        <p:spPr>
          <a:xfrm>
            <a:off x="7441034" y="587827"/>
            <a:ext cx="4295163" cy="3693319"/>
          </a:xfrm>
          <a:prstGeom prst="rect">
            <a:avLst/>
          </a:prstGeom>
          <a:noFill/>
        </p:spPr>
        <p:txBody>
          <a:bodyPr wrap="square" rtlCol="0">
            <a:spAutoFit/>
          </a:bodyPr>
          <a:lstStyle/>
          <a:p>
            <a:r>
              <a:rPr lang="es-ES" sz="3200" dirty="0">
                <a:latin typeface="Arial" panose="020B0604020202020204" pitchFamily="34" charset="0"/>
                <a:cs typeface="Arial" panose="020B0604020202020204" pitchFamily="34" charset="0"/>
              </a:rPr>
              <a:t>ESP8266</a:t>
            </a:r>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2800" dirty="0"/>
              <a:t>Pequeñita</a:t>
            </a:r>
          </a:p>
          <a:p>
            <a:pPr marL="285750" indent="-285750">
              <a:buFont typeface="Arial" panose="020B0604020202020204" pitchFamily="34" charset="0"/>
              <a:buChar char="•"/>
            </a:pPr>
            <a:endParaRPr lang="es-ES" sz="2800" dirty="0"/>
          </a:p>
          <a:p>
            <a:pPr marL="285750" indent="-285750">
              <a:buFont typeface="Arial" panose="020B0604020202020204" pitchFamily="34" charset="0"/>
              <a:buChar char="•"/>
            </a:pPr>
            <a:r>
              <a:rPr lang="es-ES" sz="2800" dirty="0"/>
              <a:t>Baratita!</a:t>
            </a:r>
          </a:p>
          <a:p>
            <a:pPr marL="285750" indent="-285750">
              <a:buFont typeface="Arial" panose="020B0604020202020204" pitchFamily="34" charset="0"/>
              <a:buChar char="•"/>
            </a:pPr>
            <a:endParaRPr lang="es-ES" sz="2800" dirty="0"/>
          </a:p>
          <a:p>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p:txBody>
      </p:sp>
      <p:sp>
        <p:nvSpPr>
          <p:cNvPr id="6" name="Explosion: 8 Points 5">
            <a:extLst>
              <a:ext uri="{FF2B5EF4-FFF2-40B4-BE49-F238E27FC236}">
                <a16:creationId xmlns:a16="http://schemas.microsoft.com/office/drawing/2014/main" id="{E5134E25-21A6-4B29-8277-176598C3B248}"/>
              </a:ext>
            </a:extLst>
          </p:cNvPr>
          <p:cNvSpPr/>
          <p:nvPr/>
        </p:nvSpPr>
        <p:spPr>
          <a:xfrm>
            <a:off x="7574918" y="3566052"/>
            <a:ext cx="2207019" cy="173364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1.5€</a:t>
            </a:r>
          </a:p>
        </p:txBody>
      </p:sp>
    </p:spTree>
    <p:extLst>
      <p:ext uri="{BB962C8B-B14F-4D97-AF65-F5344CB8AC3E}">
        <p14:creationId xmlns:p14="http://schemas.microsoft.com/office/powerpoint/2010/main" val="18210567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AE757-5879-477B-95C2-7665FA7F07DD}"/>
              </a:ext>
            </a:extLst>
          </p:cNvPr>
          <p:cNvPicPr>
            <a:picLocks noChangeAspect="1"/>
          </p:cNvPicPr>
          <p:nvPr/>
        </p:nvPicPr>
        <p:blipFill>
          <a:blip r:embed="rId3"/>
          <a:stretch>
            <a:fillRect/>
          </a:stretch>
        </p:blipFill>
        <p:spPr>
          <a:xfrm>
            <a:off x="237784" y="308428"/>
            <a:ext cx="9905418" cy="5482772"/>
          </a:xfrm>
          <a:prstGeom prst="rect">
            <a:avLst/>
          </a:prstGeom>
        </p:spPr>
      </p:pic>
    </p:spTree>
    <p:extLst>
      <p:ext uri="{BB962C8B-B14F-4D97-AF65-F5344CB8AC3E}">
        <p14:creationId xmlns:p14="http://schemas.microsoft.com/office/powerpoint/2010/main" val="14319882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5D3A4F-A854-4D7C-B78A-FECBBA4D6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74" y="581769"/>
            <a:ext cx="6138411" cy="6138411"/>
          </a:xfrm>
          <a:prstGeom prst="rect">
            <a:avLst/>
          </a:prstGeom>
        </p:spPr>
      </p:pic>
      <p:pic>
        <p:nvPicPr>
          <p:cNvPr id="6" name="Picture 5" descr="A picture containing object, thing&#10;&#10;Description generated with very high confidence">
            <a:extLst>
              <a:ext uri="{FF2B5EF4-FFF2-40B4-BE49-F238E27FC236}">
                <a16:creationId xmlns:a16="http://schemas.microsoft.com/office/drawing/2014/main" id="{89E15EA8-1DE8-49C5-A0B6-387A3CDC3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888" y="4337283"/>
            <a:ext cx="2266950" cy="1790700"/>
          </a:xfrm>
          <a:prstGeom prst="rect">
            <a:avLst/>
          </a:prstGeom>
        </p:spPr>
      </p:pic>
      <p:sp>
        <p:nvSpPr>
          <p:cNvPr id="7" name="Explosion: 8 Points 6">
            <a:extLst>
              <a:ext uri="{FF2B5EF4-FFF2-40B4-BE49-F238E27FC236}">
                <a16:creationId xmlns:a16="http://schemas.microsoft.com/office/drawing/2014/main" id="{F40A5C26-5F48-4E73-B1E6-66829DA69FD5}"/>
              </a:ext>
            </a:extLst>
          </p:cNvPr>
          <p:cNvSpPr/>
          <p:nvPr/>
        </p:nvSpPr>
        <p:spPr>
          <a:xfrm rot="1816610">
            <a:off x="9462441" y="648880"/>
            <a:ext cx="2207019" cy="173364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a:t>
            </a:r>
          </a:p>
        </p:txBody>
      </p:sp>
      <p:sp>
        <p:nvSpPr>
          <p:cNvPr id="8" name="TextBox 7">
            <a:extLst>
              <a:ext uri="{FF2B5EF4-FFF2-40B4-BE49-F238E27FC236}">
                <a16:creationId xmlns:a16="http://schemas.microsoft.com/office/drawing/2014/main" id="{02A822BA-00E9-4DC0-8BDE-BB2B3ACCD448}"/>
              </a:ext>
            </a:extLst>
          </p:cNvPr>
          <p:cNvSpPr txBox="1"/>
          <p:nvPr/>
        </p:nvSpPr>
        <p:spPr>
          <a:xfrm>
            <a:off x="7441034" y="587827"/>
            <a:ext cx="4295163" cy="3108543"/>
          </a:xfrm>
          <a:prstGeom prst="rect">
            <a:avLst/>
          </a:prstGeom>
          <a:noFill/>
        </p:spPr>
        <p:txBody>
          <a:bodyPr wrap="square" rtlCol="0">
            <a:spAutoFit/>
          </a:bodyPr>
          <a:lstStyle/>
          <a:p>
            <a:r>
              <a:rPr lang="es-ES" sz="3200" dirty="0">
                <a:latin typeface="Arial" panose="020B0604020202020204" pitchFamily="34" charset="0"/>
                <a:cs typeface="Arial" panose="020B0604020202020204" pitchFamily="34" charset="0"/>
              </a:rPr>
              <a:t>Relé, </a:t>
            </a:r>
          </a:p>
          <a:p>
            <a:r>
              <a:rPr lang="es-ES" sz="3200" dirty="0" err="1">
                <a:latin typeface="Arial" panose="020B0604020202020204" pitchFamily="34" charset="0"/>
                <a:cs typeface="Arial" panose="020B0604020202020204" pitchFamily="34" charset="0"/>
              </a:rPr>
              <a:t>Relay</a:t>
            </a:r>
            <a:endParaRPr lang="es-ES" sz="3200" dirty="0">
              <a:latin typeface="Arial" panose="020B0604020202020204" pitchFamily="34" charset="0"/>
              <a:cs typeface="Arial" panose="020B0604020202020204" pitchFamily="34" charset="0"/>
            </a:endParaRPr>
          </a:p>
          <a:p>
            <a:r>
              <a:rPr lang="es-ES" sz="3200" dirty="0" err="1">
                <a:latin typeface="Arial" panose="020B0604020202020204" pitchFamily="34" charset="0"/>
                <a:cs typeface="Arial" panose="020B0604020202020204" pitchFamily="34" charset="0"/>
              </a:rPr>
              <a:t>Relais</a:t>
            </a:r>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ES" sz="2800" dirty="0"/>
          </a:p>
          <a:p>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27202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5068C54-84F5-40D8-8050-01CCDF17A8F8}"/>
              </a:ext>
            </a:extLst>
          </p:cNvPr>
          <p:cNvSpPr/>
          <p:nvPr/>
        </p:nvSpPr>
        <p:spPr>
          <a:xfrm>
            <a:off x="5410200" y="0"/>
            <a:ext cx="67818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extBox 2">
            <a:extLst>
              <a:ext uri="{FF2B5EF4-FFF2-40B4-BE49-F238E27FC236}">
                <a16:creationId xmlns:a16="http://schemas.microsoft.com/office/drawing/2014/main" id="{FBA169E5-8BD0-4553-8A46-68009D9430A9}"/>
              </a:ext>
            </a:extLst>
          </p:cNvPr>
          <p:cNvSpPr txBox="1"/>
          <p:nvPr/>
        </p:nvSpPr>
        <p:spPr>
          <a:xfrm>
            <a:off x="3120571" y="703943"/>
            <a:ext cx="1107996" cy="369332"/>
          </a:xfrm>
          <a:prstGeom prst="rect">
            <a:avLst/>
          </a:prstGeom>
          <a:noFill/>
        </p:spPr>
        <p:txBody>
          <a:bodyPr wrap="none" rtlCol="0">
            <a:spAutoFit/>
          </a:bodyPr>
          <a:lstStyle/>
          <a:p>
            <a:r>
              <a:rPr lang="es-ES" dirty="0"/>
              <a:t>	</a:t>
            </a:r>
          </a:p>
        </p:txBody>
      </p:sp>
      <p:sp>
        <p:nvSpPr>
          <p:cNvPr id="4" name="Title 1">
            <a:extLst>
              <a:ext uri="{FF2B5EF4-FFF2-40B4-BE49-F238E27FC236}">
                <a16:creationId xmlns:a16="http://schemas.microsoft.com/office/drawing/2014/main" id="{3856415D-4DEC-44D4-8A12-D1510EF90C1B}"/>
              </a:ext>
            </a:extLst>
          </p:cNvPr>
          <p:cNvSpPr txBox="1">
            <a:spLocks/>
          </p:cNvSpPr>
          <p:nvPr/>
        </p:nvSpPr>
        <p:spPr>
          <a:xfrm>
            <a:off x="6599237" y="295274"/>
            <a:ext cx="5564966" cy="9175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6000">
                <a:solidFill>
                  <a:schemeClr val="bg1"/>
                </a:solidFill>
              </a:rPr>
              <a:t>Isa y Juliet</a:t>
            </a:r>
            <a:endParaRPr lang="en-US" sz="6000" dirty="0">
              <a:solidFill>
                <a:schemeClr val="bg1"/>
              </a:solidFill>
            </a:endParaRPr>
          </a:p>
        </p:txBody>
      </p:sp>
      <p:sp>
        <p:nvSpPr>
          <p:cNvPr id="5" name="TextBox 4">
            <a:extLst>
              <a:ext uri="{FF2B5EF4-FFF2-40B4-BE49-F238E27FC236}">
                <a16:creationId xmlns:a16="http://schemas.microsoft.com/office/drawing/2014/main" id="{4DFC8589-75D1-44F8-9D8F-91C6FE514367}"/>
              </a:ext>
            </a:extLst>
          </p:cNvPr>
          <p:cNvSpPr txBox="1"/>
          <p:nvPr/>
        </p:nvSpPr>
        <p:spPr>
          <a:xfrm>
            <a:off x="6446837" y="1439862"/>
            <a:ext cx="5989638" cy="4475071"/>
          </a:xfrm>
          <a:prstGeom prst="rect">
            <a:avLst/>
          </a:prstGeom>
          <a:noFill/>
        </p:spPr>
        <p:txBody>
          <a:bodyPr wrap="square" lIns="182880" tIns="146304" rIns="182880" bIns="146304" rtlCol="0">
            <a:spAutoFit/>
          </a:bodyPr>
          <a:lstStyle/>
          <a:p>
            <a:pPr>
              <a:lnSpc>
                <a:spcPct val="90000"/>
              </a:lnSpc>
              <a:spcBef>
                <a:spcPts val="600"/>
              </a:spcBef>
              <a:spcAft>
                <a:spcPts val="600"/>
              </a:spcAft>
            </a:pPr>
            <a:r>
              <a:rPr lang="es-ES" sz="2800" dirty="0">
                <a:solidFill>
                  <a:schemeClr val="bg1"/>
                </a:solidFill>
              </a:rPr>
              <a:t>Trabajamos en </a:t>
            </a:r>
            <a:r>
              <a:rPr lang="es-ES" sz="2800" b="1" dirty="0">
                <a:solidFill>
                  <a:schemeClr val="bg1"/>
                </a:solidFill>
              </a:rPr>
              <a:t>Microsoft</a:t>
            </a:r>
          </a:p>
          <a:p>
            <a:pPr>
              <a:lnSpc>
                <a:spcPct val="90000"/>
              </a:lnSpc>
              <a:spcBef>
                <a:spcPts val="600"/>
              </a:spcBef>
              <a:spcAft>
                <a:spcPts val="600"/>
              </a:spcAft>
            </a:pPr>
            <a:endParaRPr lang="es-ES" sz="2800" b="1" dirty="0">
              <a:solidFill>
                <a:schemeClr val="bg1"/>
              </a:solidFill>
            </a:endParaRPr>
          </a:p>
          <a:p>
            <a:pPr>
              <a:lnSpc>
                <a:spcPct val="90000"/>
              </a:lnSpc>
              <a:spcBef>
                <a:spcPts val="600"/>
              </a:spcBef>
              <a:spcAft>
                <a:spcPts val="600"/>
              </a:spcAft>
            </a:pPr>
            <a:r>
              <a:rPr lang="es-ES" sz="2800" dirty="0">
                <a:solidFill>
                  <a:schemeClr val="bg1"/>
                </a:solidFill>
              </a:rPr>
              <a:t>Isabel Cabezas - </a:t>
            </a:r>
            <a:r>
              <a:rPr lang="es-ES" sz="2800" b="1" dirty="0" err="1">
                <a:solidFill>
                  <a:schemeClr val="bg1"/>
                </a:solidFill>
              </a:rPr>
              <a:t>Tech</a:t>
            </a:r>
            <a:r>
              <a:rPr lang="es-ES" sz="2800" dirty="0">
                <a:solidFill>
                  <a:schemeClr val="bg1"/>
                </a:solidFill>
              </a:rPr>
              <a:t>. </a:t>
            </a:r>
            <a:r>
              <a:rPr lang="es-ES" sz="2800" b="1" dirty="0" err="1">
                <a:solidFill>
                  <a:schemeClr val="bg1"/>
                </a:solidFill>
              </a:rPr>
              <a:t>Evangelist</a:t>
            </a:r>
            <a:r>
              <a:rPr lang="es-ES" sz="2800" dirty="0">
                <a:solidFill>
                  <a:schemeClr val="bg1"/>
                </a:solidFill>
              </a:rPr>
              <a:t>  </a:t>
            </a:r>
          </a:p>
          <a:p>
            <a:pPr>
              <a:lnSpc>
                <a:spcPct val="90000"/>
              </a:lnSpc>
              <a:spcBef>
                <a:spcPts val="600"/>
              </a:spcBef>
              <a:spcAft>
                <a:spcPts val="600"/>
              </a:spcAft>
            </a:pPr>
            <a:r>
              <a:rPr lang="es-ES" sz="2800" b="1" dirty="0">
                <a:solidFill>
                  <a:schemeClr val="bg1"/>
                </a:solidFill>
              </a:rPr>
              <a:t>@</a:t>
            </a:r>
            <a:r>
              <a:rPr lang="es-ES" sz="2800" b="1" dirty="0" err="1">
                <a:solidFill>
                  <a:schemeClr val="bg1"/>
                </a:solidFill>
              </a:rPr>
              <a:t>isabelcabezasm</a:t>
            </a:r>
            <a:endParaRPr lang="es-ES" sz="2800" b="1" dirty="0">
              <a:solidFill>
                <a:schemeClr val="bg1"/>
              </a:solidFill>
            </a:endParaRPr>
          </a:p>
          <a:p>
            <a:pPr>
              <a:lnSpc>
                <a:spcPct val="90000"/>
              </a:lnSpc>
              <a:spcBef>
                <a:spcPts val="600"/>
              </a:spcBef>
              <a:spcAft>
                <a:spcPts val="600"/>
              </a:spcAft>
            </a:pPr>
            <a:endParaRPr lang="es-ES" sz="2800" dirty="0">
              <a:solidFill>
                <a:schemeClr val="bg1"/>
              </a:solidFill>
            </a:endParaRPr>
          </a:p>
          <a:p>
            <a:pPr>
              <a:lnSpc>
                <a:spcPct val="90000"/>
              </a:lnSpc>
              <a:spcBef>
                <a:spcPts val="600"/>
              </a:spcBef>
              <a:spcAft>
                <a:spcPts val="600"/>
              </a:spcAft>
            </a:pPr>
            <a:r>
              <a:rPr lang="es-ES" sz="2800" dirty="0">
                <a:solidFill>
                  <a:schemeClr val="bg1"/>
                </a:solidFill>
              </a:rPr>
              <a:t>Juliet Moreiro   - </a:t>
            </a:r>
            <a:r>
              <a:rPr lang="es-ES" sz="2800" b="1" dirty="0" err="1">
                <a:solidFill>
                  <a:schemeClr val="bg1"/>
                </a:solidFill>
              </a:rPr>
              <a:t>Support</a:t>
            </a:r>
            <a:r>
              <a:rPr lang="es-ES" sz="2800" dirty="0">
                <a:solidFill>
                  <a:schemeClr val="bg1"/>
                </a:solidFill>
              </a:rPr>
              <a:t> </a:t>
            </a:r>
            <a:r>
              <a:rPr lang="es-ES" sz="2800" b="1" dirty="0" err="1">
                <a:solidFill>
                  <a:schemeClr val="bg1"/>
                </a:solidFill>
              </a:rPr>
              <a:t>Engineer</a:t>
            </a:r>
            <a:endParaRPr lang="es-ES" sz="2800" b="1" dirty="0">
              <a:solidFill>
                <a:schemeClr val="bg1"/>
              </a:solidFill>
            </a:endParaRPr>
          </a:p>
          <a:p>
            <a:pPr>
              <a:lnSpc>
                <a:spcPct val="90000"/>
              </a:lnSpc>
              <a:spcBef>
                <a:spcPts val="600"/>
              </a:spcBef>
              <a:spcAft>
                <a:spcPts val="600"/>
              </a:spcAft>
            </a:pPr>
            <a:r>
              <a:rPr lang="es-ES" sz="2800" b="1" dirty="0">
                <a:solidFill>
                  <a:schemeClr val="bg1"/>
                </a:solidFill>
              </a:rPr>
              <a:t>@</a:t>
            </a:r>
            <a:r>
              <a:rPr lang="es-ES" sz="2800" b="1" dirty="0" err="1">
                <a:solidFill>
                  <a:schemeClr val="bg1"/>
                </a:solidFill>
              </a:rPr>
              <a:t>julietsvq</a:t>
            </a:r>
            <a:endParaRPr lang="en-US" sz="2800" b="1" dirty="0">
              <a:solidFill>
                <a:schemeClr val="bg1"/>
              </a:solidFill>
            </a:endParaRPr>
          </a:p>
          <a:p>
            <a:pPr>
              <a:lnSpc>
                <a:spcPct val="90000"/>
              </a:lnSpc>
              <a:spcBef>
                <a:spcPts val="600"/>
              </a:spcBef>
              <a:spcAft>
                <a:spcPts val="600"/>
              </a:spcAft>
            </a:pPr>
            <a:endParaRPr lang="es-ES" sz="2800" b="1" dirty="0">
              <a:solidFill>
                <a:schemeClr val="bg1"/>
              </a:solidFill>
            </a:endParaRPr>
          </a:p>
        </p:txBody>
      </p:sp>
      <p:pic>
        <p:nvPicPr>
          <p:cNvPr id="6" name="Picture 5">
            <a:extLst>
              <a:ext uri="{FF2B5EF4-FFF2-40B4-BE49-F238E27FC236}">
                <a16:creationId xmlns:a16="http://schemas.microsoft.com/office/drawing/2014/main" id="{B563D5D9-0A4F-4C9E-BD5A-0CAD0D4021CB}"/>
              </a:ext>
            </a:extLst>
          </p:cNvPr>
          <p:cNvPicPr>
            <a:picLocks noChangeAspect="1"/>
          </p:cNvPicPr>
          <p:nvPr/>
        </p:nvPicPr>
        <p:blipFill>
          <a:blip r:embed="rId3"/>
          <a:stretch>
            <a:fillRect/>
          </a:stretch>
        </p:blipFill>
        <p:spPr>
          <a:xfrm>
            <a:off x="0" y="373900"/>
            <a:ext cx="4925518" cy="64841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D62A401-C9CD-4E90-8641-42C4FBA288CE}"/>
                  </a:ext>
                </a:extLst>
              </p14:cNvPr>
              <p14:cNvContentPartPr/>
              <p14:nvPr/>
            </p14:nvContentPartPr>
            <p14:xfrm>
              <a:off x="7164301" y="3887610"/>
              <a:ext cx="5400" cy="5760"/>
            </p14:xfrm>
          </p:contentPart>
        </mc:Choice>
        <mc:Fallback xmlns="">
          <p:pic>
            <p:nvPicPr>
              <p:cNvPr id="7" name="Ink 6">
                <a:extLst>
                  <a:ext uri="{FF2B5EF4-FFF2-40B4-BE49-F238E27FC236}">
                    <a16:creationId xmlns:a16="http://schemas.microsoft.com/office/drawing/2014/main" id="{ED62A401-C9CD-4E90-8641-42C4FBA288CE}"/>
                  </a:ext>
                </a:extLst>
              </p:cNvPr>
              <p:cNvPicPr/>
              <p:nvPr/>
            </p:nvPicPr>
            <p:blipFill>
              <a:blip r:embed="rId5"/>
              <a:stretch>
                <a:fillRect/>
              </a:stretch>
            </p:blipFill>
            <p:spPr>
              <a:xfrm>
                <a:off x="7156201" y="3880007"/>
                <a:ext cx="21600" cy="20966"/>
              </a:xfrm>
              <a:prstGeom prst="rect">
                <a:avLst/>
              </a:prstGeom>
            </p:spPr>
          </p:pic>
        </mc:Fallback>
      </mc:AlternateContent>
      <p:pic>
        <p:nvPicPr>
          <p:cNvPr id="8" name="Picture 7">
            <a:extLst>
              <a:ext uri="{FF2B5EF4-FFF2-40B4-BE49-F238E27FC236}">
                <a16:creationId xmlns:a16="http://schemas.microsoft.com/office/drawing/2014/main" id="{AA5DB3A8-B0E2-4125-A154-CB96AB520CB5}"/>
              </a:ext>
            </a:extLst>
          </p:cNvPr>
          <p:cNvPicPr>
            <a:picLocks noChangeAspect="1"/>
          </p:cNvPicPr>
          <p:nvPr/>
        </p:nvPicPr>
        <p:blipFill rotWithShape="1">
          <a:blip r:embed="rId6"/>
          <a:srcRect l="52994" t="21675" r="5062" b="24400"/>
          <a:stretch/>
        </p:blipFill>
        <p:spPr>
          <a:xfrm>
            <a:off x="5761037" y="1592262"/>
            <a:ext cx="556241" cy="536335"/>
          </a:xfrm>
          <a:prstGeom prst="rect">
            <a:avLst/>
          </a:prstGeom>
        </p:spPr>
      </p:pic>
    </p:spTree>
    <p:extLst>
      <p:ext uri="{BB962C8B-B14F-4D97-AF65-F5344CB8AC3E}">
        <p14:creationId xmlns:p14="http://schemas.microsoft.com/office/powerpoint/2010/main" val="42814119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10;&#10;Description generated with very high confidence">
            <a:extLst>
              <a:ext uri="{FF2B5EF4-FFF2-40B4-BE49-F238E27FC236}">
                <a16:creationId xmlns:a16="http://schemas.microsoft.com/office/drawing/2014/main" id="{A3C24B9F-275A-4069-9AEF-D8B7084B1EE3}"/>
              </a:ext>
            </a:extLst>
          </p:cNvPr>
          <p:cNvPicPr>
            <a:picLocks noChangeAspect="1"/>
          </p:cNvPicPr>
          <p:nvPr/>
        </p:nvPicPr>
        <p:blipFill rotWithShape="1">
          <a:blip r:embed="rId3">
            <a:extLst>
              <a:ext uri="{28A0092B-C50C-407E-A947-70E740481C1C}">
                <a14:useLocalDpi xmlns:a14="http://schemas.microsoft.com/office/drawing/2010/main" val="0"/>
              </a:ext>
            </a:extLst>
          </a:blip>
          <a:srcRect r="10238"/>
          <a:stretch/>
        </p:blipFill>
        <p:spPr>
          <a:xfrm>
            <a:off x="-584434" y="0"/>
            <a:ext cx="11976034" cy="5107485"/>
          </a:xfrm>
          <a:prstGeom prst="rect">
            <a:avLst/>
          </a:prstGeom>
        </p:spPr>
      </p:pic>
    </p:spTree>
    <p:extLst>
      <p:ext uri="{BB962C8B-B14F-4D97-AF65-F5344CB8AC3E}">
        <p14:creationId xmlns:p14="http://schemas.microsoft.com/office/powerpoint/2010/main" val="4185382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electronics&#10;&#10;Description generated with high confidence">
            <a:extLst>
              <a:ext uri="{FF2B5EF4-FFF2-40B4-BE49-F238E27FC236}">
                <a16:creationId xmlns:a16="http://schemas.microsoft.com/office/drawing/2014/main" id="{77AD4D64-6E3B-4DE2-9CDE-DC0EEBA48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714"/>
            <a:ext cx="6858000" cy="6509657"/>
          </a:xfrm>
          <a:prstGeom prst="rect">
            <a:avLst/>
          </a:prstGeom>
        </p:spPr>
      </p:pic>
      <p:sp>
        <p:nvSpPr>
          <p:cNvPr id="6" name="Explosion: 8 Points 5">
            <a:extLst>
              <a:ext uri="{FF2B5EF4-FFF2-40B4-BE49-F238E27FC236}">
                <a16:creationId xmlns:a16="http://schemas.microsoft.com/office/drawing/2014/main" id="{A00C5AB3-8DD4-468D-91B9-23747289D3F4}"/>
              </a:ext>
            </a:extLst>
          </p:cNvPr>
          <p:cNvSpPr/>
          <p:nvPr/>
        </p:nvSpPr>
        <p:spPr>
          <a:xfrm>
            <a:off x="7904958" y="3188414"/>
            <a:ext cx="1683657" cy="186508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bg1"/>
                </a:solidFill>
              </a:rPr>
              <a:t>4€</a:t>
            </a:r>
          </a:p>
        </p:txBody>
      </p:sp>
      <p:sp>
        <p:nvSpPr>
          <p:cNvPr id="7" name="TextBox 6">
            <a:extLst>
              <a:ext uri="{FF2B5EF4-FFF2-40B4-BE49-F238E27FC236}">
                <a16:creationId xmlns:a16="http://schemas.microsoft.com/office/drawing/2014/main" id="{0BD78B79-4741-47DA-8B98-3C45E39BD4F8}"/>
              </a:ext>
            </a:extLst>
          </p:cNvPr>
          <p:cNvSpPr txBox="1"/>
          <p:nvPr/>
        </p:nvSpPr>
        <p:spPr>
          <a:xfrm>
            <a:off x="7441034" y="587827"/>
            <a:ext cx="4295163" cy="2831544"/>
          </a:xfrm>
          <a:prstGeom prst="rect">
            <a:avLst/>
          </a:prstGeom>
          <a:noFill/>
        </p:spPr>
        <p:txBody>
          <a:bodyPr wrap="square" rtlCol="0">
            <a:spAutoFit/>
          </a:bodyPr>
          <a:lstStyle/>
          <a:p>
            <a:r>
              <a:rPr lang="es-ES" sz="3200" dirty="0">
                <a:latin typeface="Arial" panose="020B0604020202020204" pitchFamily="34" charset="0"/>
                <a:cs typeface="Arial" panose="020B0604020202020204" pitchFamily="34" charset="0"/>
              </a:rPr>
              <a:t>SONOFF</a:t>
            </a:r>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2800" dirty="0"/>
              <a:t>ESP8266</a:t>
            </a:r>
          </a:p>
          <a:p>
            <a:pPr marL="285750" indent="-285750">
              <a:buFont typeface="Arial" panose="020B0604020202020204" pitchFamily="34" charset="0"/>
              <a:buChar char="•"/>
            </a:pPr>
            <a:r>
              <a:rPr lang="es-ES" sz="2800" dirty="0" err="1"/>
              <a:t>Relay</a:t>
            </a:r>
            <a:endParaRPr lang="es-ES" sz="2800"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9572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C88202-DDBA-4491-9F0C-D9728C3016FF}"/>
              </a:ext>
            </a:extLst>
          </p:cNvPr>
          <p:cNvPicPr>
            <a:picLocks noChangeAspect="1"/>
          </p:cNvPicPr>
          <p:nvPr/>
        </p:nvPicPr>
        <p:blipFill rotWithShape="1">
          <a:blip r:embed="rId3"/>
          <a:srcRect l="7666" t="10656" r="13373" b="14537"/>
          <a:stretch/>
        </p:blipFill>
        <p:spPr>
          <a:xfrm>
            <a:off x="0" y="0"/>
            <a:ext cx="12305369" cy="6557554"/>
          </a:xfrm>
          <a:prstGeom prst="rect">
            <a:avLst/>
          </a:prstGeom>
        </p:spPr>
      </p:pic>
    </p:spTree>
    <p:extLst>
      <p:ext uri="{BB962C8B-B14F-4D97-AF65-F5344CB8AC3E}">
        <p14:creationId xmlns:p14="http://schemas.microsoft.com/office/powerpoint/2010/main" val="30567777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C5B131F-A37A-4168-8A35-AD534E2F3EF6}"/>
              </a:ext>
            </a:extLst>
          </p:cNvPr>
          <p:cNvGrpSpPr/>
          <p:nvPr/>
        </p:nvGrpSpPr>
        <p:grpSpPr>
          <a:xfrm>
            <a:off x="800648" y="192749"/>
            <a:ext cx="9982973" cy="4037647"/>
            <a:chOff x="858399" y="1665415"/>
            <a:chExt cx="9982973" cy="4037647"/>
          </a:xfrm>
        </p:grpSpPr>
        <p:pic>
          <p:nvPicPr>
            <p:cNvPr id="3" name="Picture 2" descr="A picture containing thing, object&#10;&#10;Description generated with very high confidence">
              <a:extLst>
                <a:ext uri="{FF2B5EF4-FFF2-40B4-BE49-F238E27FC236}">
                  <a16:creationId xmlns:a16="http://schemas.microsoft.com/office/drawing/2014/main" id="{9347F3C3-A84D-4B77-8D79-A00B5120B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399" y="1665415"/>
              <a:ext cx="2480112" cy="3078760"/>
            </a:xfrm>
            <a:prstGeom prst="rect">
              <a:avLst/>
            </a:prstGeom>
          </p:spPr>
        </p:pic>
        <p:pic>
          <p:nvPicPr>
            <p:cNvPr id="7" name="Picture 6" descr="A picture containing indoor, thing&#10;&#10;Description generated with very high confidence">
              <a:extLst>
                <a:ext uri="{FF2B5EF4-FFF2-40B4-BE49-F238E27FC236}">
                  <a16:creationId xmlns:a16="http://schemas.microsoft.com/office/drawing/2014/main" id="{9205ED2F-7BFB-467F-86F6-EC4B6DCD1008}"/>
                </a:ext>
              </a:extLst>
            </p:cNvPr>
            <p:cNvPicPr>
              <a:picLocks noChangeAspect="1"/>
            </p:cNvPicPr>
            <p:nvPr/>
          </p:nvPicPr>
          <p:blipFill rotWithShape="1">
            <a:blip r:embed="rId4">
              <a:extLst>
                <a:ext uri="{28A0092B-C50C-407E-A947-70E740481C1C}">
                  <a14:useLocalDpi xmlns:a14="http://schemas.microsoft.com/office/drawing/2010/main" val="0"/>
                </a:ext>
              </a:extLst>
            </a:blip>
            <a:srcRect r="50306"/>
            <a:stretch/>
          </p:blipFill>
          <p:spPr>
            <a:xfrm>
              <a:off x="9932565" y="4030910"/>
              <a:ext cx="908807" cy="914400"/>
            </a:xfrm>
            <a:prstGeom prst="rect">
              <a:avLst/>
            </a:prstGeom>
          </p:spPr>
        </p:pic>
        <p:cxnSp>
          <p:nvCxnSpPr>
            <p:cNvPr id="5" name="Straight Connector 4">
              <a:extLst>
                <a:ext uri="{FF2B5EF4-FFF2-40B4-BE49-F238E27FC236}">
                  <a16:creationId xmlns:a16="http://schemas.microsoft.com/office/drawing/2014/main" id="{91DF3B49-A2B9-4B33-A028-441160AE4BBC}"/>
                </a:ext>
              </a:extLst>
            </p:cNvPr>
            <p:cNvCxnSpPr/>
            <p:nvPr/>
          </p:nvCxnSpPr>
          <p:spPr>
            <a:xfrm>
              <a:off x="2098455" y="4496499"/>
              <a:ext cx="784249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5FEC3E8-10BC-47D7-8974-91CC8103B48B}"/>
                </a:ext>
              </a:extLst>
            </p:cNvPr>
            <p:cNvPicPr>
              <a:picLocks noChangeAspect="1"/>
            </p:cNvPicPr>
            <p:nvPr/>
          </p:nvPicPr>
          <p:blipFill>
            <a:blip r:embed="rId5"/>
            <a:stretch>
              <a:fillRect/>
            </a:stretch>
          </p:blipFill>
          <p:spPr>
            <a:xfrm rot="17557388">
              <a:off x="4520323" y="2867641"/>
              <a:ext cx="2413124" cy="3257717"/>
            </a:xfrm>
            <a:prstGeom prst="rect">
              <a:avLst/>
            </a:prstGeom>
          </p:spPr>
        </p:pic>
        <p:cxnSp>
          <p:nvCxnSpPr>
            <p:cNvPr id="10" name="Straight Connector 9">
              <a:extLst>
                <a:ext uri="{FF2B5EF4-FFF2-40B4-BE49-F238E27FC236}">
                  <a16:creationId xmlns:a16="http://schemas.microsoft.com/office/drawing/2014/main" id="{561AD72C-6D88-4E91-A55E-EC4F481A10BA}"/>
                </a:ext>
              </a:extLst>
            </p:cNvPr>
            <p:cNvCxnSpPr/>
            <p:nvPr/>
          </p:nvCxnSpPr>
          <p:spPr>
            <a:xfrm flipH="1">
              <a:off x="7083425" y="4496499"/>
              <a:ext cx="2762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AAEFE511-A0D9-4723-AD2D-8C42CCC16F95}"/>
              </a:ext>
            </a:extLst>
          </p:cNvPr>
          <p:cNvPicPr>
            <a:picLocks noChangeAspect="1"/>
          </p:cNvPicPr>
          <p:nvPr/>
        </p:nvPicPr>
        <p:blipFill rotWithShape="1">
          <a:blip r:embed="rId6"/>
          <a:srcRect t="42592" r="64647"/>
          <a:stretch/>
        </p:blipFill>
        <p:spPr>
          <a:xfrm rot="16200000">
            <a:off x="1893033" y="3383890"/>
            <a:ext cx="2273400" cy="3691652"/>
          </a:xfrm>
          <a:prstGeom prst="rect">
            <a:avLst/>
          </a:prstGeom>
        </p:spPr>
      </p:pic>
    </p:spTree>
    <p:extLst>
      <p:ext uri="{BB962C8B-B14F-4D97-AF65-F5344CB8AC3E}">
        <p14:creationId xmlns:p14="http://schemas.microsoft.com/office/powerpoint/2010/main" val="30345137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798BB3-BAB4-47DB-A189-D48E842ED48F}"/>
              </a:ext>
            </a:extLst>
          </p:cNvPr>
          <p:cNvSpPr txBox="1"/>
          <p:nvPr/>
        </p:nvSpPr>
        <p:spPr>
          <a:xfrm>
            <a:off x="400051" y="432705"/>
            <a:ext cx="3233056" cy="584775"/>
          </a:xfrm>
          <a:prstGeom prst="rect">
            <a:avLst/>
          </a:prstGeom>
          <a:noFill/>
        </p:spPr>
        <p:txBody>
          <a:bodyPr wrap="square" rtlCol="0">
            <a:spAutoFit/>
          </a:bodyPr>
          <a:lstStyle/>
          <a:p>
            <a:r>
              <a:rPr lang="es-ES" sz="3200" dirty="0" err="1">
                <a:latin typeface="Arial" panose="020B0604020202020204" pitchFamily="34" charset="0"/>
                <a:cs typeface="Arial" panose="020B0604020202020204" pitchFamily="34" charset="0"/>
              </a:rPr>
              <a:t>Sonoff</a:t>
            </a:r>
            <a:r>
              <a:rPr lang="es-ES" sz="3200" dirty="0">
                <a:latin typeface="Arial" panose="020B0604020202020204" pitchFamily="34" charset="0"/>
                <a:cs typeface="Arial" panose="020B0604020202020204" pitchFamily="34" charset="0"/>
              </a:rPr>
              <a:t> App</a:t>
            </a:r>
            <a:endParaRPr lang="es-ES" dirty="0">
              <a:latin typeface="Arial" panose="020B0604020202020204" pitchFamily="34" charset="0"/>
              <a:cs typeface="Arial" panose="020B0604020202020204" pitchFamily="34" charset="0"/>
            </a:endParaRPr>
          </a:p>
        </p:txBody>
      </p:sp>
      <p:pic>
        <p:nvPicPr>
          <p:cNvPr id="3" name="Picture 2" descr="A screenshot of a cell phone&#10;&#10;Description generated with very high confidence">
            <a:extLst>
              <a:ext uri="{FF2B5EF4-FFF2-40B4-BE49-F238E27FC236}">
                <a16:creationId xmlns:a16="http://schemas.microsoft.com/office/drawing/2014/main" id="{9714BC04-9390-4750-8896-1893BBA66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700" y="1257300"/>
            <a:ext cx="2873041" cy="5110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screenshot of a cell phone&#10;&#10;Description generated with very high confidence">
            <a:extLst>
              <a:ext uri="{FF2B5EF4-FFF2-40B4-BE49-F238E27FC236}">
                <a16:creationId xmlns:a16="http://schemas.microsoft.com/office/drawing/2014/main" id="{DCB82C43-74E7-4343-99DB-0AFA7A09F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291" y="1249136"/>
            <a:ext cx="2881217" cy="51246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71882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8E13EA-1706-49EF-B7A4-330E3F689A4F}"/>
              </a:ext>
            </a:extLst>
          </p:cNvPr>
          <p:cNvSpPr/>
          <p:nvPr/>
        </p:nvSpPr>
        <p:spPr>
          <a:xfrm>
            <a:off x="0" y="0"/>
            <a:ext cx="12192000" cy="6858000"/>
          </a:xfrm>
          <a:prstGeom prst="rect">
            <a:avLst/>
          </a:prstGeom>
          <a:solidFill>
            <a:srgbClr val="F6F6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 name="Picture 2" descr="A screenshot of a cell phone&#10;&#10;Description generated with high confidence">
            <a:extLst>
              <a:ext uri="{FF2B5EF4-FFF2-40B4-BE49-F238E27FC236}">
                <a16:creationId xmlns:a16="http://schemas.microsoft.com/office/drawing/2014/main" id="{3BBA2A22-4D42-4E36-AF85-D3899AC45B0F}"/>
              </a:ext>
            </a:extLst>
          </p:cNvPr>
          <p:cNvPicPr>
            <a:picLocks noChangeAspect="1"/>
          </p:cNvPicPr>
          <p:nvPr/>
        </p:nvPicPr>
        <p:blipFill rotWithShape="1">
          <a:blip r:embed="rId3">
            <a:extLst>
              <a:ext uri="{28A0092B-C50C-407E-A947-70E740481C1C}">
                <a14:useLocalDpi xmlns:a14="http://schemas.microsoft.com/office/drawing/2010/main" val="0"/>
              </a:ext>
            </a:extLst>
          </a:blip>
          <a:srcRect l="11829" t="3984" r="12461" b="7560"/>
          <a:stretch/>
        </p:blipFill>
        <p:spPr>
          <a:xfrm>
            <a:off x="1" y="134224"/>
            <a:ext cx="5754848" cy="6723776"/>
          </a:xfrm>
          <a:prstGeom prst="rect">
            <a:avLst/>
          </a:prstGeom>
        </p:spPr>
      </p:pic>
      <p:sp>
        <p:nvSpPr>
          <p:cNvPr id="6" name="Rectangle 5">
            <a:extLst>
              <a:ext uri="{FF2B5EF4-FFF2-40B4-BE49-F238E27FC236}">
                <a16:creationId xmlns:a16="http://schemas.microsoft.com/office/drawing/2014/main" id="{18F999B3-B5AF-4226-B44E-57C8DAB2607A}"/>
              </a:ext>
            </a:extLst>
          </p:cNvPr>
          <p:cNvSpPr/>
          <p:nvPr/>
        </p:nvSpPr>
        <p:spPr>
          <a:xfrm>
            <a:off x="6887060" y="293852"/>
            <a:ext cx="4387818" cy="923330"/>
          </a:xfrm>
          <a:prstGeom prst="rect">
            <a:avLst/>
          </a:prstGeom>
        </p:spPr>
        <p:txBody>
          <a:bodyPr wrap="square">
            <a:spAutoFit/>
          </a:bodyPr>
          <a:lstStyle/>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5F75C5-06FA-4FA9-B70F-27F773CC21FC}"/>
              </a:ext>
            </a:extLst>
          </p:cNvPr>
          <p:cNvSpPr txBox="1"/>
          <p:nvPr/>
        </p:nvSpPr>
        <p:spPr>
          <a:xfrm>
            <a:off x="6245680" y="587827"/>
            <a:ext cx="5490518" cy="6709529"/>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Features</a:t>
            </a:r>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err="1">
                <a:latin typeface="Arial" panose="020B0604020202020204" pitchFamily="34" charset="0"/>
                <a:cs typeface="Arial" panose="020B0604020202020204" pitchFamily="34" charset="0"/>
              </a:rPr>
              <a:t>WiFi</a:t>
            </a: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Status tracking home </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App</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Remotely turn on or off added devices</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N </a:t>
            </a:r>
            <a:r>
              <a:rPr lang="en-US" sz="2800" dirty="0" err="1">
                <a:latin typeface="Arial" panose="020B0604020202020204" pitchFamily="34" charset="0"/>
                <a:cs typeface="Arial" panose="020B0604020202020204" pitchFamily="34" charset="0"/>
              </a:rPr>
              <a:t>WiFi</a:t>
            </a:r>
            <a:r>
              <a:rPr lang="en-US" sz="2800" dirty="0">
                <a:latin typeface="Arial" panose="020B0604020202020204" pitchFamily="34" charset="0"/>
                <a:cs typeface="Arial" panose="020B0604020202020204" pitchFamily="34" charset="0"/>
              </a:rPr>
              <a:t> smart switches one smart phone</a:t>
            </a:r>
          </a:p>
          <a:p>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Easy installation</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Easy handling </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Stable</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13407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1280A5-DDF8-43E7-8E9F-A66D534FBEFC}"/>
              </a:ext>
            </a:extLst>
          </p:cNvPr>
          <p:cNvSpPr/>
          <p:nvPr/>
        </p:nvSpPr>
        <p:spPr>
          <a:xfrm>
            <a:off x="567142" y="5949033"/>
            <a:ext cx="6697731" cy="523220"/>
          </a:xfrm>
          <a:prstGeom prst="rect">
            <a:avLst/>
          </a:prstGeom>
        </p:spPr>
        <p:txBody>
          <a:bodyPr wrap="none">
            <a:spAutoFit/>
          </a:bodyPr>
          <a:lstStyle/>
          <a:p>
            <a:r>
              <a:rPr lang="es-ES" sz="2800" dirty="0">
                <a:hlinkClick r:id="rId3"/>
              </a:rPr>
              <a:t>https://github.com/arendst/Sonoff-Tasmota</a:t>
            </a:r>
            <a:r>
              <a:rPr lang="es-ES" sz="2800" dirty="0"/>
              <a:t> </a:t>
            </a:r>
          </a:p>
        </p:txBody>
      </p:sp>
      <p:sp>
        <p:nvSpPr>
          <p:cNvPr id="3" name="Rectangle 2">
            <a:extLst>
              <a:ext uri="{FF2B5EF4-FFF2-40B4-BE49-F238E27FC236}">
                <a16:creationId xmlns:a16="http://schemas.microsoft.com/office/drawing/2014/main" id="{F3699D1C-2B95-425D-BEE0-E82B3B1D062F}"/>
              </a:ext>
            </a:extLst>
          </p:cNvPr>
          <p:cNvSpPr/>
          <p:nvPr/>
        </p:nvSpPr>
        <p:spPr>
          <a:xfrm>
            <a:off x="567142" y="510761"/>
            <a:ext cx="3778791" cy="523220"/>
          </a:xfrm>
          <a:prstGeom prst="rect">
            <a:avLst/>
          </a:prstGeom>
        </p:spPr>
        <p:txBody>
          <a:bodyPr wrap="none">
            <a:spAutoFit/>
          </a:bodyPr>
          <a:lstStyle/>
          <a:p>
            <a:r>
              <a:rPr lang="es-ES" sz="2800" dirty="0" err="1">
                <a:latin typeface="Arial" panose="020B0604020202020204" pitchFamily="34" charset="0"/>
                <a:cs typeface="Arial" panose="020B0604020202020204" pitchFamily="34" charset="0"/>
              </a:rPr>
              <a:t>Sonoff-Tasmota</a:t>
            </a:r>
            <a:r>
              <a:rPr lang="es-ES" sz="2800" dirty="0">
                <a:latin typeface="Arial" panose="020B0604020202020204" pitchFamily="34" charset="0"/>
                <a:cs typeface="Arial" panose="020B0604020202020204" pitchFamily="34" charset="0"/>
              </a:rPr>
              <a:t> </a:t>
            </a:r>
            <a:r>
              <a:rPr lang="es-ES" sz="2000" dirty="0">
                <a:latin typeface="Arial" panose="020B0604020202020204" pitchFamily="34" charset="0"/>
                <a:cs typeface="Arial" panose="020B0604020202020204" pitchFamily="34" charset="0"/>
              </a:rPr>
              <a:t>firmware</a:t>
            </a:r>
          </a:p>
        </p:txBody>
      </p:sp>
      <p:pic>
        <p:nvPicPr>
          <p:cNvPr id="5" name="Picture 4">
            <a:extLst>
              <a:ext uri="{FF2B5EF4-FFF2-40B4-BE49-F238E27FC236}">
                <a16:creationId xmlns:a16="http://schemas.microsoft.com/office/drawing/2014/main" id="{6D1B0091-3D68-4213-B150-C673C1A1539D}"/>
              </a:ext>
            </a:extLst>
          </p:cNvPr>
          <p:cNvPicPr>
            <a:picLocks noChangeAspect="1"/>
          </p:cNvPicPr>
          <p:nvPr/>
        </p:nvPicPr>
        <p:blipFill>
          <a:blip r:embed="rId4"/>
          <a:stretch>
            <a:fillRect/>
          </a:stretch>
        </p:blipFill>
        <p:spPr>
          <a:xfrm>
            <a:off x="308598" y="1304700"/>
            <a:ext cx="6729135" cy="4373613"/>
          </a:xfrm>
          <a:prstGeom prst="rect">
            <a:avLst/>
          </a:prstGeom>
        </p:spPr>
      </p:pic>
      <p:sp>
        <p:nvSpPr>
          <p:cNvPr id="6" name="Arrow: Curved Up 5">
            <a:extLst>
              <a:ext uri="{FF2B5EF4-FFF2-40B4-BE49-F238E27FC236}">
                <a16:creationId xmlns:a16="http://schemas.microsoft.com/office/drawing/2014/main" id="{5B19C00C-F464-4C7D-AE3B-53BA13EA528B}"/>
              </a:ext>
            </a:extLst>
          </p:cNvPr>
          <p:cNvSpPr/>
          <p:nvPr/>
        </p:nvSpPr>
        <p:spPr>
          <a:xfrm>
            <a:off x="5363138" y="4442192"/>
            <a:ext cx="2714324" cy="1501541"/>
          </a:xfrm>
          <a:prstGeom prst="curvedUpArrow">
            <a:avLst>
              <a:gd name="adj1" fmla="val 1869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9" name="Picture 8" descr="A picture containing thing&#10;&#10;Description generated with high confidence">
            <a:extLst>
              <a:ext uri="{FF2B5EF4-FFF2-40B4-BE49-F238E27FC236}">
                <a16:creationId xmlns:a16="http://schemas.microsoft.com/office/drawing/2014/main" id="{A94679C3-0381-49CD-AE3D-8E01FA8BFC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3513" y="2969005"/>
            <a:ext cx="1649931" cy="1649931"/>
          </a:xfrm>
          <a:prstGeom prst="rect">
            <a:avLst/>
          </a:prstGeom>
        </p:spPr>
      </p:pic>
      <p:sp>
        <p:nvSpPr>
          <p:cNvPr id="10" name="Arrow: Curved Up 9">
            <a:extLst>
              <a:ext uri="{FF2B5EF4-FFF2-40B4-BE49-F238E27FC236}">
                <a16:creationId xmlns:a16="http://schemas.microsoft.com/office/drawing/2014/main" id="{CE69DD46-DAEF-4B5A-B89C-C9B3B0782B42}"/>
              </a:ext>
            </a:extLst>
          </p:cNvPr>
          <p:cNvSpPr/>
          <p:nvPr/>
        </p:nvSpPr>
        <p:spPr>
          <a:xfrm rot="10996473" flipH="1">
            <a:off x="7754239" y="1386082"/>
            <a:ext cx="2892373" cy="150154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12" name="Picture 11" descr="A picture containing electronics&#10;&#10;Description generated with high confidence">
            <a:extLst>
              <a:ext uri="{FF2B5EF4-FFF2-40B4-BE49-F238E27FC236}">
                <a16:creationId xmlns:a16="http://schemas.microsoft.com/office/drawing/2014/main" id="{35128CE1-5F48-4826-B4EB-96A8C441FC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9224" y="2429532"/>
            <a:ext cx="3095368" cy="3095368"/>
          </a:xfrm>
          <a:prstGeom prst="rect">
            <a:avLst/>
          </a:prstGeom>
        </p:spPr>
      </p:pic>
    </p:spTree>
    <p:extLst>
      <p:ext uri="{BB962C8B-B14F-4D97-AF65-F5344CB8AC3E}">
        <p14:creationId xmlns:p14="http://schemas.microsoft.com/office/powerpoint/2010/main" val="25617628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EDC33F-C2DF-46A3-A96A-23ADF15E95AA}"/>
              </a:ext>
            </a:extLst>
          </p:cNvPr>
          <p:cNvSpPr/>
          <p:nvPr/>
        </p:nvSpPr>
        <p:spPr>
          <a:xfrm>
            <a:off x="567142" y="510761"/>
            <a:ext cx="4318811" cy="523220"/>
          </a:xfrm>
          <a:prstGeom prst="rect">
            <a:avLst/>
          </a:prstGeom>
        </p:spPr>
        <p:txBody>
          <a:bodyPr wrap="none">
            <a:spAutoFit/>
          </a:bodyPr>
          <a:lstStyle/>
          <a:p>
            <a:r>
              <a:rPr lang="es-ES" sz="2800" dirty="0">
                <a:latin typeface="Arial" panose="020B0604020202020204" pitchFamily="34" charset="0"/>
                <a:cs typeface="Arial" panose="020B0604020202020204" pitchFamily="34" charset="0"/>
              </a:rPr>
              <a:t>1. Desmontar el SONOFF</a:t>
            </a:r>
            <a:endParaRPr lang="es-ES"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ECF3F98-0A14-458F-8598-EDD2B9AF7491}"/>
              </a:ext>
            </a:extLst>
          </p:cNvPr>
          <p:cNvPicPr>
            <a:picLocks noChangeAspect="1"/>
          </p:cNvPicPr>
          <p:nvPr/>
        </p:nvPicPr>
        <p:blipFill>
          <a:blip r:embed="rId3"/>
          <a:stretch>
            <a:fillRect/>
          </a:stretch>
        </p:blipFill>
        <p:spPr>
          <a:xfrm>
            <a:off x="1746853" y="1699416"/>
            <a:ext cx="8927563" cy="4202767"/>
          </a:xfrm>
          <a:prstGeom prst="rect">
            <a:avLst/>
          </a:prstGeom>
        </p:spPr>
      </p:pic>
    </p:spTree>
    <p:extLst>
      <p:ext uri="{BB962C8B-B14F-4D97-AF65-F5344CB8AC3E}">
        <p14:creationId xmlns:p14="http://schemas.microsoft.com/office/powerpoint/2010/main" val="5024066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10;&#10;Description generated with very high confidence">
            <a:extLst>
              <a:ext uri="{FF2B5EF4-FFF2-40B4-BE49-F238E27FC236}">
                <a16:creationId xmlns:a16="http://schemas.microsoft.com/office/drawing/2014/main" id="{4D3D1272-3961-45E9-937B-9EE05E39A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5527" y="2783698"/>
            <a:ext cx="3026544" cy="3026544"/>
          </a:xfrm>
          <a:prstGeom prst="rect">
            <a:avLst/>
          </a:prstGeom>
        </p:spPr>
      </p:pic>
      <p:grpSp>
        <p:nvGrpSpPr>
          <p:cNvPr id="11" name="Group 10">
            <a:extLst>
              <a:ext uri="{FF2B5EF4-FFF2-40B4-BE49-F238E27FC236}">
                <a16:creationId xmlns:a16="http://schemas.microsoft.com/office/drawing/2014/main" id="{73634950-DB70-4E20-9C18-A8A8B27CFA66}"/>
              </a:ext>
            </a:extLst>
          </p:cNvPr>
          <p:cNvGrpSpPr/>
          <p:nvPr/>
        </p:nvGrpSpPr>
        <p:grpSpPr>
          <a:xfrm>
            <a:off x="619078" y="3634932"/>
            <a:ext cx="6137856" cy="2889476"/>
            <a:chOff x="753832" y="2858703"/>
            <a:chExt cx="6137856" cy="2889476"/>
          </a:xfrm>
        </p:grpSpPr>
        <p:pic>
          <p:nvPicPr>
            <p:cNvPr id="5" name="Picture 4">
              <a:extLst>
                <a:ext uri="{FF2B5EF4-FFF2-40B4-BE49-F238E27FC236}">
                  <a16:creationId xmlns:a16="http://schemas.microsoft.com/office/drawing/2014/main" id="{AF4A11AB-477E-497F-A066-71D6A68F6385}"/>
                </a:ext>
              </a:extLst>
            </p:cNvPr>
            <p:cNvPicPr>
              <a:picLocks noChangeAspect="1"/>
            </p:cNvPicPr>
            <p:nvPr/>
          </p:nvPicPr>
          <p:blipFill>
            <a:blip r:embed="rId4"/>
            <a:stretch>
              <a:fillRect/>
            </a:stretch>
          </p:blipFill>
          <p:spPr>
            <a:xfrm>
              <a:off x="753832" y="2858703"/>
              <a:ext cx="6137856" cy="2889476"/>
            </a:xfrm>
            <a:prstGeom prst="rect">
              <a:avLst/>
            </a:prstGeom>
          </p:spPr>
        </p:pic>
        <p:sp>
          <p:nvSpPr>
            <p:cNvPr id="4" name="Rectangle 3">
              <a:extLst>
                <a:ext uri="{FF2B5EF4-FFF2-40B4-BE49-F238E27FC236}">
                  <a16:creationId xmlns:a16="http://schemas.microsoft.com/office/drawing/2014/main" id="{92EB9640-3A52-4C00-A8EA-81EEA100723C}"/>
                </a:ext>
              </a:extLst>
            </p:cNvPr>
            <p:cNvSpPr/>
            <p:nvPr/>
          </p:nvSpPr>
          <p:spPr>
            <a:xfrm>
              <a:off x="3745758" y="3388093"/>
              <a:ext cx="808522" cy="164592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extBox 5">
              <a:extLst>
                <a:ext uri="{FF2B5EF4-FFF2-40B4-BE49-F238E27FC236}">
                  <a16:creationId xmlns:a16="http://schemas.microsoft.com/office/drawing/2014/main" id="{EF524C7E-E6CF-42C3-A5A5-7D93275C74A3}"/>
                </a:ext>
              </a:extLst>
            </p:cNvPr>
            <p:cNvSpPr txBox="1"/>
            <p:nvPr/>
          </p:nvSpPr>
          <p:spPr>
            <a:xfrm>
              <a:off x="4262220" y="4322692"/>
              <a:ext cx="367408" cy="523220"/>
            </a:xfrm>
            <a:prstGeom prst="rect">
              <a:avLst/>
            </a:prstGeom>
            <a:noFill/>
          </p:spPr>
          <p:txBody>
            <a:bodyPr wrap="none" rtlCol="0">
              <a:spAutoFit/>
            </a:bodyPr>
            <a:lstStyle/>
            <a:p>
              <a:r>
                <a:rPr lang="es-ES" sz="2800" b="1" dirty="0">
                  <a:solidFill>
                    <a:srgbClr val="FF0000"/>
                  </a:solidFill>
                </a:rPr>
                <a:t>1</a:t>
              </a:r>
              <a:endParaRPr lang="es-ES" b="1" dirty="0">
                <a:solidFill>
                  <a:srgbClr val="FF0000"/>
                </a:solidFill>
              </a:endParaRPr>
            </a:p>
          </p:txBody>
        </p:sp>
        <p:sp>
          <p:nvSpPr>
            <p:cNvPr id="7" name="TextBox 6">
              <a:extLst>
                <a:ext uri="{FF2B5EF4-FFF2-40B4-BE49-F238E27FC236}">
                  <a16:creationId xmlns:a16="http://schemas.microsoft.com/office/drawing/2014/main" id="{15ED1788-FC9D-4A93-893A-B33014EE5F3D}"/>
                </a:ext>
              </a:extLst>
            </p:cNvPr>
            <p:cNvSpPr txBox="1"/>
            <p:nvPr/>
          </p:nvSpPr>
          <p:spPr>
            <a:xfrm>
              <a:off x="3829787" y="4138208"/>
              <a:ext cx="367408" cy="523220"/>
            </a:xfrm>
            <a:prstGeom prst="rect">
              <a:avLst/>
            </a:prstGeom>
            <a:noFill/>
          </p:spPr>
          <p:txBody>
            <a:bodyPr wrap="none" rtlCol="0">
              <a:spAutoFit/>
            </a:bodyPr>
            <a:lstStyle/>
            <a:p>
              <a:r>
                <a:rPr lang="es-ES" sz="2800" b="1" dirty="0">
                  <a:solidFill>
                    <a:srgbClr val="00B0F0"/>
                  </a:solidFill>
                </a:rPr>
                <a:t>2</a:t>
              </a:r>
              <a:endParaRPr lang="es-ES" b="1" dirty="0">
                <a:solidFill>
                  <a:srgbClr val="00B0F0"/>
                </a:solidFill>
              </a:endParaRPr>
            </a:p>
          </p:txBody>
        </p:sp>
        <p:sp>
          <p:nvSpPr>
            <p:cNvPr id="8" name="TextBox 7">
              <a:extLst>
                <a:ext uri="{FF2B5EF4-FFF2-40B4-BE49-F238E27FC236}">
                  <a16:creationId xmlns:a16="http://schemas.microsoft.com/office/drawing/2014/main" id="{CEFE8052-9A12-441A-816D-E268EA4E92D9}"/>
                </a:ext>
              </a:extLst>
            </p:cNvPr>
            <p:cNvSpPr txBox="1"/>
            <p:nvPr/>
          </p:nvSpPr>
          <p:spPr>
            <a:xfrm>
              <a:off x="4251897" y="3949443"/>
              <a:ext cx="367408" cy="523220"/>
            </a:xfrm>
            <a:prstGeom prst="rect">
              <a:avLst/>
            </a:prstGeom>
            <a:noFill/>
          </p:spPr>
          <p:txBody>
            <a:bodyPr wrap="none" rtlCol="0">
              <a:spAutoFit/>
            </a:bodyPr>
            <a:lstStyle/>
            <a:p>
              <a:r>
                <a:rPr lang="es-ES" sz="2800" b="1" dirty="0">
                  <a:solidFill>
                    <a:srgbClr val="FF00FF"/>
                  </a:solidFill>
                </a:rPr>
                <a:t>3</a:t>
              </a:r>
              <a:endParaRPr lang="es-ES" b="1" dirty="0">
                <a:solidFill>
                  <a:srgbClr val="FF00FF"/>
                </a:solidFill>
              </a:endParaRPr>
            </a:p>
          </p:txBody>
        </p:sp>
        <p:sp>
          <p:nvSpPr>
            <p:cNvPr id="9" name="TextBox 8">
              <a:extLst>
                <a:ext uri="{FF2B5EF4-FFF2-40B4-BE49-F238E27FC236}">
                  <a16:creationId xmlns:a16="http://schemas.microsoft.com/office/drawing/2014/main" id="{9009F192-19E4-4C94-8AEC-8F3258BA9948}"/>
                </a:ext>
              </a:extLst>
            </p:cNvPr>
            <p:cNvSpPr txBox="1"/>
            <p:nvPr/>
          </p:nvSpPr>
          <p:spPr>
            <a:xfrm>
              <a:off x="3829787" y="3780221"/>
              <a:ext cx="367408" cy="523220"/>
            </a:xfrm>
            <a:prstGeom prst="rect">
              <a:avLst/>
            </a:prstGeom>
            <a:noFill/>
          </p:spPr>
          <p:txBody>
            <a:bodyPr wrap="none" rtlCol="0">
              <a:spAutoFit/>
            </a:bodyPr>
            <a:lstStyle/>
            <a:p>
              <a:r>
                <a:rPr lang="es-ES" sz="2800" b="1" dirty="0"/>
                <a:t>4</a:t>
              </a:r>
              <a:endParaRPr lang="es-ES" b="1" dirty="0"/>
            </a:p>
          </p:txBody>
        </p:sp>
      </p:grpSp>
      <p:sp>
        <p:nvSpPr>
          <p:cNvPr id="10" name="TextBox 9">
            <a:extLst>
              <a:ext uri="{FF2B5EF4-FFF2-40B4-BE49-F238E27FC236}">
                <a16:creationId xmlns:a16="http://schemas.microsoft.com/office/drawing/2014/main" id="{B9D601C2-BF3D-4A7D-A2F7-E52C2FF11A79}"/>
              </a:ext>
            </a:extLst>
          </p:cNvPr>
          <p:cNvSpPr txBox="1"/>
          <p:nvPr/>
        </p:nvSpPr>
        <p:spPr>
          <a:xfrm>
            <a:off x="1402739" y="1521684"/>
            <a:ext cx="2659702" cy="2246769"/>
          </a:xfrm>
          <a:prstGeom prst="rect">
            <a:avLst/>
          </a:prstGeom>
          <a:noFill/>
        </p:spPr>
        <p:txBody>
          <a:bodyPr wrap="none" rtlCol="0">
            <a:spAutoFit/>
          </a:bodyPr>
          <a:lstStyle/>
          <a:p>
            <a:r>
              <a:rPr lang="es-ES" sz="2800" dirty="0">
                <a:solidFill>
                  <a:srgbClr val="FF0000"/>
                </a:solidFill>
              </a:rPr>
              <a:t>1. VCC   </a:t>
            </a:r>
            <a:r>
              <a:rPr lang="es-ES" sz="2800" dirty="0">
                <a:solidFill>
                  <a:srgbClr val="FF0000"/>
                </a:solidFill>
                <a:sym typeface="Wingdings" panose="05000000000000000000" pitchFamily="2" charset="2"/>
              </a:rPr>
              <a:t>  3V3</a:t>
            </a:r>
            <a:endParaRPr lang="es-ES" sz="2800" dirty="0">
              <a:solidFill>
                <a:srgbClr val="FF0000"/>
              </a:solidFill>
            </a:endParaRPr>
          </a:p>
          <a:p>
            <a:r>
              <a:rPr lang="es-ES" sz="2800" dirty="0">
                <a:solidFill>
                  <a:srgbClr val="00B0F0"/>
                </a:solidFill>
              </a:rPr>
              <a:t>2. RX      </a:t>
            </a:r>
            <a:r>
              <a:rPr lang="es-ES" sz="2800" dirty="0">
                <a:solidFill>
                  <a:srgbClr val="00B0F0"/>
                </a:solidFill>
                <a:sym typeface="Wingdings" panose="05000000000000000000" pitchFamily="2" charset="2"/>
              </a:rPr>
              <a:t>  TX</a:t>
            </a:r>
            <a:endParaRPr lang="es-ES" sz="2800" dirty="0">
              <a:solidFill>
                <a:srgbClr val="00B0F0"/>
              </a:solidFill>
            </a:endParaRPr>
          </a:p>
          <a:p>
            <a:r>
              <a:rPr lang="es-ES" sz="2800" dirty="0">
                <a:solidFill>
                  <a:srgbClr val="FF00FF"/>
                </a:solidFill>
              </a:rPr>
              <a:t>3. TX      </a:t>
            </a:r>
            <a:r>
              <a:rPr lang="es-ES" sz="2800" dirty="0">
                <a:solidFill>
                  <a:srgbClr val="FF00FF"/>
                </a:solidFill>
                <a:sym typeface="Wingdings" panose="05000000000000000000" pitchFamily="2" charset="2"/>
              </a:rPr>
              <a:t>  RX</a:t>
            </a:r>
            <a:endParaRPr lang="es-ES" sz="2800" dirty="0">
              <a:solidFill>
                <a:srgbClr val="FF00FF"/>
              </a:solidFill>
            </a:endParaRPr>
          </a:p>
          <a:p>
            <a:r>
              <a:rPr lang="es-ES" sz="2800" dirty="0"/>
              <a:t>4. GND  </a:t>
            </a:r>
            <a:r>
              <a:rPr lang="es-ES" sz="2800" dirty="0">
                <a:sym typeface="Wingdings" panose="05000000000000000000" pitchFamily="2" charset="2"/>
              </a:rPr>
              <a:t>  GND</a:t>
            </a:r>
            <a:endParaRPr lang="es-ES" sz="2800" dirty="0"/>
          </a:p>
          <a:p>
            <a:endParaRPr lang="es-ES" sz="2800" dirty="0"/>
          </a:p>
        </p:txBody>
      </p:sp>
      <p:pic>
        <p:nvPicPr>
          <p:cNvPr id="12" name="Picture 11">
            <a:extLst>
              <a:ext uri="{FF2B5EF4-FFF2-40B4-BE49-F238E27FC236}">
                <a16:creationId xmlns:a16="http://schemas.microsoft.com/office/drawing/2014/main" id="{245B72CD-F14E-4E5E-BDCB-07C0F3F42731}"/>
              </a:ext>
            </a:extLst>
          </p:cNvPr>
          <p:cNvPicPr>
            <a:picLocks noChangeAspect="1"/>
          </p:cNvPicPr>
          <p:nvPr/>
        </p:nvPicPr>
        <p:blipFill>
          <a:blip r:embed="rId5"/>
          <a:stretch>
            <a:fillRect/>
          </a:stretch>
        </p:blipFill>
        <p:spPr>
          <a:xfrm>
            <a:off x="5102920" y="561657"/>
            <a:ext cx="6241869" cy="2083412"/>
          </a:xfrm>
          <a:prstGeom prst="rect">
            <a:avLst/>
          </a:prstGeom>
        </p:spPr>
      </p:pic>
      <p:sp>
        <p:nvSpPr>
          <p:cNvPr id="13" name="Rectangle 12">
            <a:extLst>
              <a:ext uri="{FF2B5EF4-FFF2-40B4-BE49-F238E27FC236}">
                <a16:creationId xmlns:a16="http://schemas.microsoft.com/office/drawing/2014/main" id="{173DDDDB-5AC6-424A-AE1D-BF44936C818F}"/>
              </a:ext>
            </a:extLst>
          </p:cNvPr>
          <p:cNvSpPr/>
          <p:nvPr/>
        </p:nvSpPr>
        <p:spPr>
          <a:xfrm>
            <a:off x="567142" y="510761"/>
            <a:ext cx="4802918" cy="523220"/>
          </a:xfrm>
          <a:prstGeom prst="rect">
            <a:avLst/>
          </a:prstGeom>
        </p:spPr>
        <p:txBody>
          <a:bodyPr wrap="none">
            <a:spAutoFit/>
          </a:bodyPr>
          <a:lstStyle/>
          <a:p>
            <a:r>
              <a:rPr lang="es-ES" sz="2800" dirty="0">
                <a:latin typeface="Arial" panose="020B0604020202020204" pitchFamily="34" charset="0"/>
                <a:cs typeface="Arial" panose="020B0604020202020204" pitchFamily="34" charset="0"/>
              </a:rPr>
              <a:t>2. Conectarlo bien a un FTDI</a:t>
            </a:r>
            <a:endParaRPr lang="es-ES" sz="20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3D6E293B-C84A-4D50-94CC-15B41EEE7752}"/>
              </a:ext>
            </a:extLst>
          </p:cNvPr>
          <p:cNvPicPr>
            <a:picLocks noChangeAspect="1"/>
          </p:cNvPicPr>
          <p:nvPr/>
        </p:nvPicPr>
        <p:blipFill>
          <a:blip r:embed="rId6"/>
          <a:stretch>
            <a:fillRect/>
          </a:stretch>
        </p:blipFill>
        <p:spPr>
          <a:xfrm rot="20117787">
            <a:off x="6775734" y="3529512"/>
            <a:ext cx="2773541" cy="2053876"/>
          </a:xfrm>
          <a:prstGeom prst="rect">
            <a:avLst/>
          </a:prstGeom>
        </p:spPr>
      </p:pic>
    </p:spTree>
    <p:extLst>
      <p:ext uri="{BB962C8B-B14F-4D97-AF65-F5344CB8AC3E}">
        <p14:creationId xmlns:p14="http://schemas.microsoft.com/office/powerpoint/2010/main" val="27880009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 indoor&#10;&#10;Description generated with high confidence">
            <a:extLst>
              <a:ext uri="{FF2B5EF4-FFF2-40B4-BE49-F238E27FC236}">
                <a16:creationId xmlns:a16="http://schemas.microsoft.com/office/drawing/2014/main" id="{15B23F39-3D71-4C57-96CF-15F669596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3691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a:ext>
            </a:extLst>
          </a:blip>
          <a:srcRect r="267"/>
          <a:stretch/>
        </p:blipFill>
        <p:spPr>
          <a:xfrm>
            <a:off x="1" y="-7293"/>
            <a:ext cx="12192000" cy="6864807"/>
          </a:xfrm>
          <a:prstGeom prst="rect">
            <a:avLst/>
          </a:prstGeom>
        </p:spPr>
      </p:pic>
      <p:sp>
        <p:nvSpPr>
          <p:cNvPr id="20" name="Rectangle 19"/>
          <p:cNvSpPr/>
          <p:nvPr/>
        </p:nvSpPr>
        <p:spPr bwMode="auto">
          <a:xfrm>
            <a:off x="-32682" y="487"/>
            <a:ext cx="12224683" cy="6857027"/>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Yesterday"/>
          <p:cNvSpPr/>
          <p:nvPr/>
        </p:nvSpPr>
        <p:spPr bwMode="auto">
          <a:xfrm>
            <a:off x="269240" y="1647364"/>
            <a:ext cx="10506407" cy="8964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6284" rIns="179285" bIns="146284" numCol="1" spcCol="0" rtlCol="0" fromWordArt="0" anchor="ctr" anchorCtr="0" forceAA="0" compatLnSpc="1">
            <a:prstTxWarp prst="textNoShape">
              <a:avLst/>
            </a:prstTxWarp>
            <a:noAutofit/>
          </a:bodyPr>
          <a:lstStyle/>
          <a:p>
            <a:pPr defTabSz="914102" fontAlgn="base">
              <a:lnSpc>
                <a:spcPct val="90000"/>
              </a:lnSpc>
              <a:spcBef>
                <a:spcPct val="0"/>
              </a:spcBef>
              <a:spcAft>
                <a:spcPts val="1176"/>
              </a:spcAft>
              <a:defRPr/>
            </a:pPr>
            <a:r>
              <a:rPr lang="en-US" sz="4313" dirty="0">
                <a:ln w="3175">
                  <a:noFill/>
                </a:ln>
                <a:gradFill>
                  <a:gsLst>
                    <a:gs pos="9649">
                      <a:schemeClr val="bg1"/>
                    </a:gs>
                    <a:gs pos="100000">
                      <a:schemeClr val="bg1"/>
                    </a:gs>
                  </a:gsLst>
                  <a:lin ang="0" scaled="0"/>
                </a:gradFill>
                <a:latin typeface="Segoe UI Light"/>
                <a:ea typeface="Segoe UI" pitchFamily="34" charset="0"/>
                <a:cs typeface="Segoe UI" pitchFamily="34" charset="0"/>
              </a:rPr>
              <a:t>Una </a:t>
            </a:r>
            <a:r>
              <a:rPr lang="en-US" sz="4313" dirty="0" err="1">
                <a:ln w="3175">
                  <a:noFill/>
                </a:ln>
                <a:gradFill>
                  <a:gsLst>
                    <a:gs pos="9649">
                      <a:schemeClr val="bg1"/>
                    </a:gs>
                    <a:gs pos="100000">
                      <a:schemeClr val="bg1"/>
                    </a:gs>
                  </a:gsLst>
                  <a:lin ang="0" scaled="0"/>
                </a:gradFill>
                <a:latin typeface="Segoe UI Light"/>
                <a:ea typeface="Segoe UI" pitchFamily="34" charset="0"/>
                <a:cs typeface="Segoe UI" pitchFamily="34" charset="0"/>
              </a:rPr>
              <a:t>revolución</a:t>
            </a:r>
            <a:endParaRPr lang="en-US" sz="4313" dirty="0">
              <a:ln w="3175">
                <a:noFill/>
              </a:ln>
              <a:gradFill>
                <a:gsLst>
                  <a:gs pos="9649">
                    <a:schemeClr val="bg1"/>
                  </a:gs>
                  <a:gs pos="100000">
                    <a:schemeClr val="bg1"/>
                  </a:gs>
                </a:gsLst>
                <a:lin ang="0" scaled="0"/>
              </a:gradFill>
              <a:latin typeface="Segoe UI Light"/>
              <a:ea typeface="Segoe UI" pitchFamily="34" charset="0"/>
              <a:cs typeface="Segoe UI" pitchFamily="34" charset="0"/>
            </a:endParaRPr>
          </a:p>
        </p:txBody>
      </p:sp>
      <p:sp>
        <p:nvSpPr>
          <p:cNvPr id="23" name="car"/>
          <p:cNvSpPr>
            <a:spLocks noEditPoints="1"/>
          </p:cNvSpPr>
          <p:nvPr/>
        </p:nvSpPr>
        <p:spPr bwMode="auto">
          <a:xfrm>
            <a:off x="6771436" y="2902923"/>
            <a:ext cx="353745" cy="161417"/>
          </a:xfrm>
          <a:custGeom>
            <a:avLst/>
            <a:gdLst>
              <a:gd name="T0" fmla="*/ 124 w 128"/>
              <a:gd name="T1" fmla="*/ 28 h 56"/>
              <a:gd name="T2" fmla="*/ 112 w 128"/>
              <a:gd name="T3" fmla="*/ 16 h 56"/>
              <a:gd name="T4" fmla="*/ 94 w 128"/>
              <a:gd name="T5" fmla="*/ 16 h 56"/>
              <a:gd name="T6" fmla="*/ 78 w 128"/>
              <a:gd name="T7" fmla="*/ 0 h 56"/>
              <a:gd name="T8" fmla="*/ 38 w 128"/>
              <a:gd name="T9" fmla="*/ 0 h 56"/>
              <a:gd name="T10" fmla="*/ 22 w 128"/>
              <a:gd name="T11" fmla="*/ 16 h 56"/>
              <a:gd name="T12" fmla="*/ 4 w 128"/>
              <a:gd name="T13" fmla="*/ 36 h 56"/>
              <a:gd name="T14" fmla="*/ 4 w 128"/>
              <a:gd name="T15" fmla="*/ 40 h 56"/>
              <a:gd name="T16" fmla="*/ 0 w 128"/>
              <a:gd name="T17" fmla="*/ 40 h 56"/>
              <a:gd name="T18" fmla="*/ 0 w 128"/>
              <a:gd name="T19" fmla="*/ 48 h 56"/>
              <a:gd name="T20" fmla="*/ 17 w 128"/>
              <a:gd name="T21" fmla="*/ 48 h 56"/>
              <a:gd name="T22" fmla="*/ 28 w 128"/>
              <a:gd name="T23" fmla="*/ 56 h 56"/>
              <a:gd name="T24" fmla="*/ 39 w 128"/>
              <a:gd name="T25" fmla="*/ 48 h 56"/>
              <a:gd name="T26" fmla="*/ 89 w 128"/>
              <a:gd name="T27" fmla="*/ 48 h 56"/>
              <a:gd name="T28" fmla="*/ 100 w 128"/>
              <a:gd name="T29" fmla="*/ 56 h 56"/>
              <a:gd name="T30" fmla="*/ 111 w 128"/>
              <a:gd name="T31" fmla="*/ 48 h 56"/>
              <a:gd name="T32" fmla="*/ 128 w 128"/>
              <a:gd name="T33" fmla="*/ 48 h 56"/>
              <a:gd name="T34" fmla="*/ 128 w 128"/>
              <a:gd name="T35" fmla="*/ 40 h 56"/>
              <a:gd name="T36" fmla="*/ 124 w 128"/>
              <a:gd name="T37" fmla="*/ 40 h 56"/>
              <a:gd name="T38" fmla="*/ 124 w 128"/>
              <a:gd name="T39" fmla="*/ 28 h 56"/>
              <a:gd name="T40" fmla="*/ 116 w 128"/>
              <a:gd name="T41" fmla="*/ 28 h 56"/>
              <a:gd name="T42" fmla="*/ 116 w 128"/>
              <a:gd name="T43" fmla="*/ 40 h 56"/>
              <a:gd name="T44" fmla="*/ 111 w 128"/>
              <a:gd name="T45" fmla="*/ 40 h 56"/>
              <a:gd name="T46" fmla="*/ 100 w 128"/>
              <a:gd name="T47" fmla="*/ 32 h 56"/>
              <a:gd name="T48" fmla="*/ 89 w 128"/>
              <a:gd name="T49" fmla="*/ 40 h 56"/>
              <a:gd name="T50" fmla="*/ 56 w 128"/>
              <a:gd name="T51" fmla="*/ 40 h 56"/>
              <a:gd name="T52" fmla="*/ 56 w 128"/>
              <a:gd name="T53" fmla="*/ 24 h 56"/>
              <a:gd name="T54" fmla="*/ 112 w 128"/>
              <a:gd name="T55" fmla="*/ 24 h 56"/>
              <a:gd name="T56" fmla="*/ 116 w 128"/>
              <a:gd name="T57" fmla="*/ 28 h 56"/>
              <a:gd name="T58" fmla="*/ 82 w 128"/>
              <a:gd name="T59" fmla="*/ 16 h 56"/>
              <a:gd name="T60" fmla="*/ 56 w 128"/>
              <a:gd name="T61" fmla="*/ 16 h 56"/>
              <a:gd name="T62" fmla="*/ 56 w 128"/>
              <a:gd name="T63" fmla="*/ 8 h 56"/>
              <a:gd name="T64" fmla="*/ 74 w 128"/>
              <a:gd name="T65" fmla="*/ 8 h 56"/>
              <a:gd name="T66" fmla="*/ 82 w 128"/>
              <a:gd name="T67" fmla="*/ 16 h 56"/>
              <a:gd name="T68" fmla="*/ 42 w 128"/>
              <a:gd name="T69" fmla="*/ 8 h 56"/>
              <a:gd name="T70" fmla="*/ 48 w 128"/>
              <a:gd name="T71" fmla="*/ 8 h 56"/>
              <a:gd name="T72" fmla="*/ 48 w 128"/>
              <a:gd name="T73" fmla="*/ 16 h 56"/>
              <a:gd name="T74" fmla="*/ 34 w 128"/>
              <a:gd name="T75" fmla="*/ 16 h 56"/>
              <a:gd name="T76" fmla="*/ 42 w 128"/>
              <a:gd name="T77" fmla="*/ 8 h 56"/>
              <a:gd name="T78" fmla="*/ 12 w 128"/>
              <a:gd name="T79" fmla="*/ 36 h 56"/>
              <a:gd name="T80" fmla="*/ 24 w 128"/>
              <a:gd name="T81" fmla="*/ 24 h 56"/>
              <a:gd name="T82" fmla="*/ 48 w 128"/>
              <a:gd name="T83" fmla="*/ 24 h 56"/>
              <a:gd name="T84" fmla="*/ 48 w 128"/>
              <a:gd name="T85" fmla="*/ 40 h 56"/>
              <a:gd name="T86" fmla="*/ 39 w 128"/>
              <a:gd name="T87" fmla="*/ 40 h 56"/>
              <a:gd name="T88" fmla="*/ 28 w 128"/>
              <a:gd name="T89" fmla="*/ 32 h 56"/>
              <a:gd name="T90" fmla="*/ 17 w 128"/>
              <a:gd name="T91" fmla="*/ 40 h 56"/>
              <a:gd name="T92" fmla="*/ 12 w 128"/>
              <a:gd name="T93" fmla="*/ 40 h 56"/>
              <a:gd name="T94" fmla="*/ 12 w 128"/>
              <a:gd name="T95" fmla="*/ 36 h 56"/>
              <a:gd name="T96" fmla="*/ 28 w 128"/>
              <a:gd name="T97" fmla="*/ 48 h 56"/>
              <a:gd name="T98" fmla="*/ 24 w 128"/>
              <a:gd name="T99" fmla="*/ 44 h 56"/>
              <a:gd name="T100" fmla="*/ 28 w 128"/>
              <a:gd name="T101" fmla="*/ 40 h 56"/>
              <a:gd name="T102" fmla="*/ 32 w 128"/>
              <a:gd name="T103" fmla="*/ 44 h 56"/>
              <a:gd name="T104" fmla="*/ 28 w 128"/>
              <a:gd name="T105" fmla="*/ 48 h 56"/>
              <a:gd name="T106" fmla="*/ 100 w 128"/>
              <a:gd name="T107" fmla="*/ 48 h 56"/>
              <a:gd name="T108" fmla="*/ 96 w 128"/>
              <a:gd name="T109" fmla="*/ 44 h 56"/>
              <a:gd name="T110" fmla="*/ 100 w 128"/>
              <a:gd name="T111" fmla="*/ 40 h 56"/>
              <a:gd name="T112" fmla="*/ 104 w 128"/>
              <a:gd name="T113" fmla="*/ 44 h 56"/>
              <a:gd name="T114" fmla="*/ 100 w 128"/>
              <a:gd name="T11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56">
                <a:moveTo>
                  <a:pt x="124" y="28"/>
                </a:moveTo>
                <a:cubicBezTo>
                  <a:pt x="124" y="21"/>
                  <a:pt x="119" y="16"/>
                  <a:pt x="112" y="16"/>
                </a:cubicBezTo>
                <a:cubicBezTo>
                  <a:pt x="94" y="16"/>
                  <a:pt x="94" y="16"/>
                  <a:pt x="94" y="16"/>
                </a:cubicBezTo>
                <a:cubicBezTo>
                  <a:pt x="78" y="0"/>
                  <a:pt x="78" y="0"/>
                  <a:pt x="78" y="0"/>
                </a:cubicBezTo>
                <a:cubicBezTo>
                  <a:pt x="38" y="0"/>
                  <a:pt x="38" y="0"/>
                  <a:pt x="38" y="0"/>
                </a:cubicBezTo>
                <a:cubicBezTo>
                  <a:pt x="22" y="16"/>
                  <a:pt x="22" y="16"/>
                  <a:pt x="22" y="16"/>
                </a:cubicBezTo>
                <a:cubicBezTo>
                  <a:pt x="12" y="17"/>
                  <a:pt x="4" y="26"/>
                  <a:pt x="4" y="36"/>
                </a:cubicBezTo>
                <a:cubicBezTo>
                  <a:pt x="4" y="40"/>
                  <a:pt x="4" y="40"/>
                  <a:pt x="4" y="40"/>
                </a:cubicBezTo>
                <a:cubicBezTo>
                  <a:pt x="0" y="40"/>
                  <a:pt x="0" y="40"/>
                  <a:pt x="0" y="40"/>
                </a:cubicBezTo>
                <a:cubicBezTo>
                  <a:pt x="0" y="48"/>
                  <a:pt x="0" y="48"/>
                  <a:pt x="0" y="48"/>
                </a:cubicBezTo>
                <a:cubicBezTo>
                  <a:pt x="17" y="48"/>
                  <a:pt x="17" y="48"/>
                  <a:pt x="17" y="48"/>
                </a:cubicBezTo>
                <a:cubicBezTo>
                  <a:pt x="18" y="53"/>
                  <a:pt x="23" y="56"/>
                  <a:pt x="28" y="56"/>
                </a:cubicBezTo>
                <a:cubicBezTo>
                  <a:pt x="33" y="56"/>
                  <a:pt x="38" y="53"/>
                  <a:pt x="39" y="48"/>
                </a:cubicBezTo>
                <a:cubicBezTo>
                  <a:pt x="89" y="48"/>
                  <a:pt x="89" y="48"/>
                  <a:pt x="89" y="48"/>
                </a:cubicBezTo>
                <a:cubicBezTo>
                  <a:pt x="90" y="53"/>
                  <a:pt x="95" y="56"/>
                  <a:pt x="100" y="56"/>
                </a:cubicBezTo>
                <a:cubicBezTo>
                  <a:pt x="105" y="56"/>
                  <a:pt x="110" y="53"/>
                  <a:pt x="111" y="48"/>
                </a:cubicBezTo>
                <a:cubicBezTo>
                  <a:pt x="128" y="48"/>
                  <a:pt x="128" y="48"/>
                  <a:pt x="128" y="48"/>
                </a:cubicBezTo>
                <a:cubicBezTo>
                  <a:pt x="128" y="40"/>
                  <a:pt x="128" y="40"/>
                  <a:pt x="128" y="40"/>
                </a:cubicBezTo>
                <a:cubicBezTo>
                  <a:pt x="124" y="40"/>
                  <a:pt x="124" y="40"/>
                  <a:pt x="124" y="40"/>
                </a:cubicBezTo>
                <a:lnTo>
                  <a:pt x="124" y="28"/>
                </a:lnTo>
                <a:close/>
                <a:moveTo>
                  <a:pt x="116" y="28"/>
                </a:moveTo>
                <a:cubicBezTo>
                  <a:pt x="116" y="40"/>
                  <a:pt x="116" y="40"/>
                  <a:pt x="116" y="40"/>
                </a:cubicBezTo>
                <a:cubicBezTo>
                  <a:pt x="111" y="40"/>
                  <a:pt x="111" y="40"/>
                  <a:pt x="111" y="40"/>
                </a:cubicBezTo>
                <a:cubicBezTo>
                  <a:pt x="110" y="35"/>
                  <a:pt x="105" y="32"/>
                  <a:pt x="100" y="32"/>
                </a:cubicBezTo>
                <a:cubicBezTo>
                  <a:pt x="95" y="32"/>
                  <a:pt x="90" y="35"/>
                  <a:pt x="89" y="40"/>
                </a:cubicBezTo>
                <a:cubicBezTo>
                  <a:pt x="56" y="40"/>
                  <a:pt x="56" y="40"/>
                  <a:pt x="56" y="40"/>
                </a:cubicBezTo>
                <a:cubicBezTo>
                  <a:pt x="56" y="24"/>
                  <a:pt x="56" y="24"/>
                  <a:pt x="56" y="24"/>
                </a:cubicBezTo>
                <a:cubicBezTo>
                  <a:pt x="112" y="24"/>
                  <a:pt x="112" y="24"/>
                  <a:pt x="112" y="24"/>
                </a:cubicBezTo>
                <a:cubicBezTo>
                  <a:pt x="114" y="24"/>
                  <a:pt x="116" y="26"/>
                  <a:pt x="116" y="28"/>
                </a:cubicBezTo>
                <a:close/>
                <a:moveTo>
                  <a:pt x="82" y="16"/>
                </a:moveTo>
                <a:cubicBezTo>
                  <a:pt x="56" y="16"/>
                  <a:pt x="56" y="16"/>
                  <a:pt x="56" y="16"/>
                </a:cubicBezTo>
                <a:cubicBezTo>
                  <a:pt x="56" y="8"/>
                  <a:pt x="56" y="8"/>
                  <a:pt x="56" y="8"/>
                </a:cubicBezTo>
                <a:cubicBezTo>
                  <a:pt x="74" y="8"/>
                  <a:pt x="74" y="8"/>
                  <a:pt x="74" y="8"/>
                </a:cubicBezTo>
                <a:lnTo>
                  <a:pt x="82" y="16"/>
                </a:lnTo>
                <a:close/>
                <a:moveTo>
                  <a:pt x="42" y="8"/>
                </a:moveTo>
                <a:cubicBezTo>
                  <a:pt x="48" y="8"/>
                  <a:pt x="48" y="8"/>
                  <a:pt x="48" y="8"/>
                </a:cubicBezTo>
                <a:cubicBezTo>
                  <a:pt x="48" y="16"/>
                  <a:pt x="48" y="16"/>
                  <a:pt x="48" y="16"/>
                </a:cubicBezTo>
                <a:cubicBezTo>
                  <a:pt x="34" y="16"/>
                  <a:pt x="34" y="16"/>
                  <a:pt x="34" y="16"/>
                </a:cubicBezTo>
                <a:lnTo>
                  <a:pt x="42" y="8"/>
                </a:lnTo>
                <a:close/>
                <a:moveTo>
                  <a:pt x="12" y="36"/>
                </a:moveTo>
                <a:cubicBezTo>
                  <a:pt x="12" y="29"/>
                  <a:pt x="17" y="24"/>
                  <a:pt x="24" y="24"/>
                </a:cubicBezTo>
                <a:cubicBezTo>
                  <a:pt x="48" y="24"/>
                  <a:pt x="48" y="24"/>
                  <a:pt x="48" y="24"/>
                </a:cubicBezTo>
                <a:cubicBezTo>
                  <a:pt x="48" y="40"/>
                  <a:pt x="48" y="40"/>
                  <a:pt x="48" y="40"/>
                </a:cubicBezTo>
                <a:cubicBezTo>
                  <a:pt x="39" y="40"/>
                  <a:pt x="39" y="40"/>
                  <a:pt x="39" y="40"/>
                </a:cubicBezTo>
                <a:cubicBezTo>
                  <a:pt x="38" y="35"/>
                  <a:pt x="33" y="32"/>
                  <a:pt x="28" y="32"/>
                </a:cubicBezTo>
                <a:cubicBezTo>
                  <a:pt x="23" y="32"/>
                  <a:pt x="18" y="35"/>
                  <a:pt x="17" y="40"/>
                </a:cubicBezTo>
                <a:cubicBezTo>
                  <a:pt x="12" y="40"/>
                  <a:pt x="12" y="40"/>
                  <a:pt x="12" y="40"/>
                </a:cubicBezTo>
                <a:lnTo>
                  <a:pt x="12" y="36"/>
                </a:lnTo>
                <a:close/>
                <a:moveTo>
                  <a:pt x="28" y="48"/>
                </a:moveTo>
                <a:cubicBezTo>
                  <a:pt x="26" y="48"/>
                  <a:pt x="24" y="46"/>
                  <a:pt x="24" y="44"/>
                </a:cubicBezTo>
                <a:cubicBezTo>
                  <a:pt x="24" y="42"/>
                  <a:pt x="26" y="40"/>
                  <a:pt x="28" y="40"/>
                </a:cubicBezTo>
                <a:cubicBezTo>
                  <a:pt x="30" y="40"/>
                  <a:pt x="32" y="42"/>
                  <a:pt x="32" y="44"/>
                </a:cubicBezTo>
                <a:cubicBezTo>
                  <a:pt x="32" y="46"/>
                  <a:pt x="30" y="48"/>
                  <a:pt x="28" y="48"/>
                </a:cubicBezTo>
                <a:close/>
                <a:moveTo>
                  <a:pt x="100" y="48"/>
                </a:moveTo>
                <a:cubicBezTo>
                  <a:pt x="98" y="48"/>
                  <a:pt x="96" y="46"/>
                  <a:pt x="96" y="44"/>
                </a:cubicBezTo>
                <a:cubicBezTo>
                  <a:pt x="96" y="42"/>
                  <a:pt x="98" y="40"/>
                  <a:pt x="100" y="40"/>
                </a:cubicBezTo>
                <a:cubicBezTo>
                  <a:pt x="102" y="40"/>
                  <a:pt x="104" y="42"/>
                  <a:pt x="104" y="44"/>
                </a:cubicBezTo>
                <a:cubicBezTo>
                  <a:pt x="104" y="46"/>
                  <a:pt x="102" y="48"/>
                  <a:pt x="100" y="4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8" name="drop"/>
          <p:cNvSpPr>
            <a:spLocks/>
          </p:cNvSpPr>
          <p:nvPr/>
        </p:nvSpPr>
        <p:spPr bwMode="auto">
          <a:xfrm>
            <a:off x="4726395" y="3200112"/>
            <a:ext cx="147644" cy="244039"/>
          </a:xfrm>
          <a:custGeom>
            <a:avLst/>
            <a:gdLst>
              <a:gd name="T0" fmla="*/ 48 w 48"/>
              <a:gd name="T1" fmla="*/ 58 h 82"/>
              <a:gd name="T2" fmla="*/ 24 w 48"/>
              <a:gd name="T3" fmla="*/ 82 h 82"/>
              <a:gd name="T4" fmla="*/ 0 w 48"/>
              <a:gd name="T5" fmla="*/ 58 h 82"/>
              <a:gd name="T6" fmla="*/ 24 w 48"/>
              <a:gd name="T7" fmla="*/ 0 h 82"/>
              <a:gd name="T8" fmla="*/ 48 w 48"/>
              <a:gd name="T9" fmla="*/ 58 h 82"/>
            </a:gdLst>
            <a:ahLst/>
            <a:cxnLst>
              <a:cxn ang="0">
                <a:pos x="T0" y="T1"/>
              </a:cxn>
              <a:cxn ang="0">
                <a:pos x="T2" y="T3"/>
              </a:cxn>
              <a:cxn ang="0">
                <a:pos x="T4" y="T5"/>
              </a:cxn>
              <a:cxn ang="0">
                <a:pos x="T6" y="T7"/>
              </a:cxn>
              <a:cxn ang="0">
                <a:pos x="T8" y="T9"/>
              </a:cxn>
            </a:cxnLst>
            <a:rect l="0" t="0" r="r" b="b"/>
            <a:pathLst>
              <a:path w="48" h="82">
                <a:moveTo>
                  <a:pt x="48" y="58"/>
                </a:moveTo>
                <a:cubicBezTo>
                  <a:pt x="48" y="72"/>
                  <a:pt x="37" y="82"/>
                  <a:pt x="24" y="82"/>
                </a:cubicBezTo>
                <a:cubicBezTo>
                  <a:pt x="11" y="82"/>
                  <a:pt x="0" y="72"/>
                  <a:pt x="0" y="58"/>
                </a:cubicBezTo>
                <a:cubicBezTo>
                  <a:pt x="0" y="45"/>
                  <a:pt x="24" y="0"/>
                  <a:pt x="24" y="0"/>
                </a:cubicBezTo>
                <a:cubicBezTo>
                  <a:pt x="24" y="0"/>
                  <a:pt x="48" y="45"/>
                  <a:pt x="48" y="58"/>
                </a:cubicBezTo>
                <a:close/>
              </a:path>
            </a:pathLst>
          </a:custGeom>
          <a:noFill/>
          <a:ln w="254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nvGrpSpPr>
          <p:cNvPr id="37" name="key"/>
          <p:cNvGrpSpPr/>
          <p:nvPr/>
        </p:nvGrpSpPr>
        <p:grpSpPr>
          <a:xfrm>
            <a:off x="1466618" y="2753643"/>
            <a:ext cx="133441" cy="313738"/>
            <a:chOff x="5187950" y="-1979613"/>
            <a:chExt cx="207963" cy="488950"/>
          </a:xfrm>
          <a:solidFill>
            <a:schemeClr val="bg1"/>
          </a:solidFill>
        </p:grpSpPr>
        <p:sp>
          <p:nvSpPr>
            <p:cNvPr id="33" name="Freeform 13"/>
            <p:cNvSpPr>
              <a:spLocks noEditPoints="1"/>
            </p:cNvSpPr>
            <p:nvPr/>
          </p:nvSpPr>
          <p:spPr bwMode="auto">
            <a:xfrm>
              <a:off x="5187950" y="-1979613"/>
              <a:ext cx="207963" cy="488950"/>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Oval 14"/>
            <p:cNvSpPr>
              <a:spLocks noChangeArrowheads="1"/>
            </p:cNvSpPr>
            <p:nvPr/>
          </p:nvSpPr>
          <p:spPr bwMode="auto">
            <a:xfrm>
              <a:off x="5267325" y="-1919288"/>
              <a:ext cx="49213"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2" name="tv"/>
          <p:cNvSpPr>
            <a:spLocks noEditPoints="1"/>
          </p:cNvSpPr>
          <p:nvPr/>
        </p:nvSpPr>
        <p:spPr bwMode="auto">
          <a:xfrm>
            <a:off x="10820435" y="2815802"/>
            <a:ext cx="327137" cy="248539"/>
          </a:xfrm>
          <a:custGeom>
            <a:avLst/>
            <a:gdLst>
              <a:gd name="T0" fmla="*/ 0 w 308"/>
              <a:gd name="T1" fmla="*/ 195 h 234"/>
              <a:gd name="T2" fmla="*/ 144 w 308"/>
              <a:gd name="T3" fmla="*/ 195 h 234"/>
              <a:gd name="T4" fmla="*/ 144 w 308"/>
              <a:gd name="T5" fmla="*/ 215 h 234"/>
              <a:gd name="T6" fmla="*/ 96 w 308"/>
              <a:gd name="T7" fmla="*/ 215 h 234"/>
              <a:gd name="T8" fmla="*/ 96 w 308"/>
              <a:gd name="T9" fmla="*/ 234 h 234"/>
              <a:gd name="T10" fmla="*/ 212 w 308"/>
              <a:gd name="T11" fmla="*/ 234 h 234"/>
              <a:gd name="T12" fmla="*/ 212 w 308"/>
              <a:gd name="T13" fmla="*/ 215 h 234"/>
              <a:gd name="T14" fmla="*/ 164 w 308"/>
              <a:gd name="T15" fmla="*/ 215 h 234"/>
              <a:gd name="T16" fmla="*/ 164 w 308"/>
              <a:gd name="T17" fmla="*/ 195 h 234"/>
              <a:gd name="T18" fmla="*/ 308 w 308"/>
              <a:gd name="T19" fmla="*/ 195 h 234"/>
              <a:gd name="T20" fmla="*/ 308 w 308"/>
              <a:gd name="T21" fmla="*/ 0 h 234"/>
              <a:gd name="T22" fmla="*/ 0 w 308"/>
              <a:gd name="T23" fmla="*/ 0 h 234"/>
              <a:gd name="T24" fmla="*/ 0 w 308"/>
              <a:gd name="T25" fmla="*/ 195 h 234"/>
              <a:gd name="T26" fmla="*/ 19 w 308"/>
              <a:gd name="T27" fmla="*/ 20 h 234"/>
              <a:gd name="T28" fmla="*/ 289 w 308"/>
              <a:gd name="T29" fmla="*/ 20 h 234"/>
              <a:gd name="T30" fmla="*/ 289 w 308"/>
              <a:gd name="T31" fmla="*/ 176 h 234"/>
              <a:gd name="T32" fmla="*/ 19 w 308"/>
              <a:gd name="T33" fmla="*/ 176 h 234"/>
              <a:gd name="T34" fmla="*/ 19 w 308"/>
              <a:gd name="T3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8" h="234">
                <a:moveTo>
                  <a:pt x="0" y="195"/>
                </a:moveTo>
                <a:lnTo>
                  <a:pt x="144" y="195"/>
                </a:lnTo>
                <a:lnTo>
                  <a:pt x="144" y="215"/>
                </a:lnTo>
                <a:lnTo>
                  <a:pt x="96" y="215"/>
                </a:lnTo>
                <a:lnTo>
                  <a:pt x="96" y="234"/>
                </a:lnTo>
                <a:lnTo>
                  <a:pt x="212" y="234"/>
                </a:lnTo>
                <a:lnTo>
                  <a:pt x="212" y="215"/>
                </a:lnTo>
                <a:lnTo>
                  <a:pt x="164" y="215"/>
                </a:lnTo>
                <a:lnTo>
                  <a:pt x="164" y="195"/>
                </a:lnTo>
                <a:lnTo>
                  <a:pt x="308" y="195"/>
                </a:lnTo>
                <a:lnTo>
                  <a:pt x="308" y="0"/>
                </a:lnTo>
                <a:lnTo>
                  <a:pt x="0" y="0"/>
                </a:lnTo>
                <a:lnTo>
                  <a:pt x="0" y="195"/>
                </a:lnTo>
                <a:close/>
                <a:moveTo>
                  <a:pt x="19" y="20"/>
                </a:moveTo>
                <a:lnTo>
                  <a:pt x="289" y="20"/>
                </a:lnTo>
                <a:lnTo>
                  <a:pt x="289" y="176"/>
                </a:lnTo>
                <a:lnTo>
                  <a:pt x="19" y="176"/>
                </a:lnTo>
                <a:lnTo>
                  <a:pt x="19" y="2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62" name="wifi"/>
          <p:cNvGrpSpPr/>
          <p:nvPr/>
        </p:nvGrpSpPr>
        <p:grpSpPr>
          <a:xfrm>
            <a:off x="3206534" y="5067931"/>
            <a:ext cx="369613" cy="279707"/>
            <a:chOff x="6257925" y="-1149350"/>
            <a:chExt cx="469900" cy="355600"/>
          </a:xfrm>
          <a:solidFill>
            <a:schemeClr val="bg1"/>
          </a:solidFill>
        </p:grpSpPr>
        <p:sp>
          <p:nvSpPr>
            <p:cNvPr id="57" name="Freeform 29"/>
            <p:cNvSpPr>
              <a:spLocks/>
            </p:cNvSpPr>
            <p:nvPr/>
          </p:nvSpPr>
          <p:spPr bwMode="auto">
            <a:xfrm>
              <a:off x="6257925" y="-1149350"/>
              <a:ext cx="104775" cy="306388"/>
            </a:xfrm>
            <a:custGeom>
              <a:avLst/>
              <a:gdLst>
                <a:gd name="T0" fmla="*/ 21 w 27"/>
                <a:gd name="T1" fmla="*/ 79 h 79"/>
                <a:gd name="T2" fmla="*/ 27 w 27"/>
                <a:gd name="T3" fmla="*/ 74 h 79"/>
                <a:gd name="T4" fmla="*/ 27 w 27"/>
                <a:gd name="T5" fmla="*/ 6 h 79"/>
                <a:gd name="T6" fmla="*/ 21 w 27"/>
                <a:gd name="T7" fmla="*/ 0 h 79"/>
                <a:gd name="T8" fmla="*/ 21 w 27"/>
                <a:gd name="T9" fmla="*/ 79 h 79"/>
              </a:gdLst>
              <a:ahLst/>
              <a:cxnLst>
                <a:cxn ang="0">
                  <a:pos x="T0" y="T1"/>
                </a:cxn>
                <a:cxn ang="0">
                  <a:pos x="T2" y="T3"/>
                </a:cxn>
                <a:cxn ang="0">
                  <a:pos x="T4" y="T5"/>
                </a:cxn>
                <a:cxn ang="0">
                  <a:pos x="T6" y="T7"/>
                </a:cxn>
                <a:cxn ang="0">
                  <a:pos x="T8" y="T9"/>
                </a:cxn>
              </a:cxnLst>
              <a:rect l="0" t="0" r="r" b="b"/>
              <a:pathLst>
                <a:path w="27" h="79">
                  <a:moveTo>
                    <a:pt x="21" y="79"/>
                  </a:moveTo>
                  <a:cubicBezTo>
                    <a:pt x="27" y="74"/>
                    <a:pt x="27" y="74"/>
                    <a:pt x="27" y="74"/>
                  </a:cubicBezTo>
                  <a:cubicBezTo>
                    <a:pt x="8" y="55"/>
                    <a:pt x="8" y="25"/>
                    <a:pt x="27" y="6"/>
                  </a:cubicBezTo>
                  <a:cubicBezTo>
                    <a:pt x="21" y="0"/>
                    <a:pt x="21" y="0"/>
                    <a:pt x="21" y="0"/>
                  </a:cubicBezTo>
                  <a:cubicBezTo>
                    <a:pt x="0" y="22"/>
                    <a:pt x="0" y="58"/>
                    <a:pt x="21"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Freeform 30"/>
            <p:cNvSpPr>
              <a:spLocks/>
            </p:cNvSpPr>
            <p:nvPr/>
          </p:nvSpPr>
          <p:spPr bwMode="auto">
            <a:xfrm>
              <a:off x="6623050" y="-1149350"/>
              <a:ext cx="104775" cy="306388"/>
            </a:xfrm>
            <a:custGeom>
              <a:avLst/>
              <a:gdLst>
                <a:gd name="T0" fmla="*/ 6 w 27"/>
                <a:gd name="T1" fmla="*/ 0 h 79"/>
                <a:gd name="T2" fmla="*/ 0 w 27"/>
                <a:gd name="T3" fmla="*/ 6 h 79"/>
                <a:gd name="T4" fmla="*/ 0 w 27"/>
                <a:gd name="T5" fmla="*/ 74 h 79"/>
                <a:gd name="T6" fmla="*/ 6 w 27"/>
                <a:gd name="T7" fmla="*/ 79 h 79"/>
                <a:gd name="T8" fmla="*/ 6 w 27"/>
                <a:gd name="T9" fmla="*/ 0 h 79"/>
              </a:gdLst>
              <a:ahLst/>
              <a:cxnLst>
                <a:cxn ang="0">
                  <a:pos x="T0" y="T1"/>
                </a:cxn>
                <a:cxn ang="0">
                  <a:pos x="T2" y="T3"/>
                </a:cxn>
                <a:cxn ang="0">
                  <a:pos x="T4" y="T5"/>
                </a:cxn>
                <a:cxn ang="0">
                  <a:pos x="T6" y="T7"/>
                </a:cxn>
                <a:cxn ang="0">
                  <a:pos x="T8" y="T9"/>
                </a:cxn>
              </a:cxnLst>
              <a:rect l="0" t="0" r="r" b="b"/>
              <a:pathLst>
                <a:path w="27" h="79">
                  <a:moveTo>
                    <a:pt x="6" y="0"/>
                  </a:moveTo>
                  <a:cubicBezTo>
                    <a:pt x="0" y="6"/>
                    <a:pt x="0" y="6"/>
                    <a:pt x="0" y="6"/>
                  </a:cubicBezTo>
                  <a:cubicBezTo>
                    <a:pt x="19" y="25"/>
                    <a:pt x="19" y="55"/>
                    <a:pt x="0" y="74"/>
                  </a:cubicBezTo>
                  <a:cubicBezTo>
                    <a:pt x="6" y="79"/>
                    <a:pt x="6" y="79"/>
                    <a:pt x="6" y="79"/>
                  </a:cubicBezTo>
                  <a:cubicBezTo>
                    <a:pt x="27" y="58"/>
                    <a:pt x="27" y="22"/>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31"/>
            <p:cNvSpPr>
              <a:spLocks/>
            </p:cNvSpPr>
            <p:nvPr/>
          </p:nvSpPr>
          <p:spPr bwMode="auto">
            <a:xfrm>
              <a:off x="6343650" y="-1095375"/>
              <a:ext cx="73025" cy="196850"/>
            </a:xfrm>
            <a:custGeom>
              <a:avLst/>
              <a:gdLst>
                <a:gd name="T0" fmla="*/ 14 w 19"/>
                <a:gd name="T1" fmla="*/ 0 h 51"/>
                <a:gd name="T2" fmla="*/ 14 w 19"/>
                <a:gd name="T3" fmla="*/ 51 h 51"/>
                <a:gd name="T4" fmla="*/ 19 w 19"/>
                <a:gd name="T5" fmla="*/ 46 h 51"/>
                <a:gd name="T6" fmla="*/ 19 w 19"/>
                <a:gd name="T7" fmla="*/ 6 h 51"/>
                <a:gd name="T8" fmla="*/ 14 w 19"/>
                <a:gd name="T9" fmla="*/ 0 h 51"/>
              </a:gdLst>
              <a:ahLst/>
              <a:cxnLst>
                <a:cxn ang="0">
                  <a:pos x="T0" y="T1"/>
                </a:cxn>
                <a:cxn ang="0">
                  <a:pos x="T2" y="T3"/>
                </a:cxn>
                <a:cxn ang="0">
                  <a:pos x="T4" y="T5"/>
                </a:cxn>
                <a:cxn ang="0">
                  <a:pos x="T6" y="T7"/>
                </a:cxn>
                <a:cxn ang="0">
                  <a:pos x="T8" y="T9"/>
                </a:cxn>
              </a:cxnLst>
              <a:rect l="0" t="0" r="r" b="b"/>
              <a:pathLst>
                <a:path w="19" h="51">
                  <a:moveTo>
                    <a:pt x="14" y="0"/>
                  </a:moveTo>
                  <a:cubicBezTo>
                    <a:pt x="0" y="14"/>
                    <a:pt x="0" y="37"/>
                    <a:pt x="14" y="51"/>
                  </a:cubicBezTo>
                  <a:cubicBezTo>
                    <a:pt x="19" y="46"/>
                    <a:pt x="19" y="46"/>
                    <a:pt x="19" y="46"/>
                  </a:cubicBezTo>
                  <a:cubicBezTo>
                    <a:pt x="8" y="35"/>
                    <a:pt x="8" y="17"/>
                    <a:pt x="19" y="6"/>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Freeform 32"/>
            <p:cNvSpPr>
              <a:spLocks/>
            </p:cNvSpPr>
            <p:nvPr/>
          </p:nvSpPr>
          <p:spPr bwMode="auto">
            <a:xfrm>
              <a:off x="6569075" y="-1095375"/>
              <a:ext cx="73025" cy="196850"/>
            </a:xfrm>
            <a:custGeom>
              <a:avLst/>
              <a:gdLst>
                <a:gd name="T0" fmla="*/ 5 w 19"/>
                <a:gd name="T1" fmla="*/ 51 h 51"/>
                <a:gd name="T2" fmla="*/ 5 w 19"/>
                <a:gd name="T3" fmla="*/ 0 h 51"/>
                <a:gd name="T4" fmla="*/ 0 w 19"/>
                <a:gd name="T5" fmla="*/ 6 h 51"/>
                <a:gd name="T6" fmla="*/ 0 w 19"/>
                <a:gd name="T7" fmla="*/ 46 h 51"/>
                <a:gd name="T8" fmla="*/ 5 w 19"/>
                <a:gd name="T9" fmla="*/ 51 h 51"/>
              </a:gdLst>
              <a:ahLst/>
              <a:cxnLst>
                <a:cxn ang="0">
                  <a:pos x="T0" y="T1"/>
                </a:cxn>
                <a:cxn ang="0">
                  <a:pos x="T2" y="T3"/>
                </a:cxn>
                <a:cxn ang="0">
                  <a:pos x="T4" y="T5"/>
                </a:cxn>
                <a:cxn ang="0">
                  <a:pos x="T6" y="T7"/>
                </a:cxn>
                <a:cxn ang="0">
                  <a:pos x="T8" y="T9"/>
                </a:cxn>
              </a:cxnLst>
              <a:rect l="0" t="0" r="r" b="b"/>
              <a:pathLst>
                <a:path w="19" h="51">
                  <a:moveTo>
                    <a:pt x="5" y="51"/>
                  </a:moveTo>
                  <a:cubicBezTo>
                    <a:pt x="19" y="37"/>
                    <a:pt x="19" y="14"/>
                    <a:pt x="5" y="0"/>
                  </a:cubicBezTo>
                  <a:cubicBezTo>
                    <a:pt x="0" y="6"/>
                    <a:pt x="0" y="6"/>
                    <a:pt x="0" y="6"/>
                  </a:cubicBezTo>
                  <a:cubicBezTo>
                    <a:pt x="11" y="17"/>
                    <a:pt x="11" y="35"/>
                    <a:pt x="0" y="46"/>
                  </a:cubicBezTo>
                  <a:lnTo>
                    <a:pt x="5"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33"/>
            <p:cNvSpPr>
              <a:spLocks noEditPoints="1"/>
            </p:cNvSpPr>
            <p:nvPr/>
          </p:nvSpPr>
          <p:spPr bwMode="auto">
            <a:xfrm>
              <a:off x="6430963" y="-1057275"/>
              <a:ext cx="123825" cy="263525"/>
            </a:xfrm>
            <a:custGeom>
              <a:avLst/>
              <a:gdLst>
                <a:gd name="T0" fmla="*/ 20 w 32"/>
                <a:gd name="T1" fmla="*/ 68 h 68"/>
                <a:gd name="T2" fmla="*/ 20 w 32"/>
                <a:gd name="T3" fmla="*/ 31 h 68"/>
                <a:gd name="T4" fmla="*/ 32 w 32"/>
                <a:gd name="T5" fmla="*/ 16 h 68"/>
                <a:gd name="T6" fmla="*/ 16 w 32"/>
                <a:gd name="T7" fmla="*/ 0 h 68"/>
                <a:gd name="T8" fmla="*/ 0 w 32"/>
                <a:gd name="T9" fmla="*/ 16 h 68"/>
                <a:gd name="T10" fmla="*/ 12 w 32"/>
                <a:gd name="T11" fmla="*/ 31 h 68"/>
                <a:gd name="T12" fmla="*/ 12 w 32"/>
                <a:gd name="T13" fmla="*/ 68 h 68"/>
                <a:gd name="T14" fmla="*/ 20 w 32"/>
                <a:gd name="T15" fmla="*/ 68 h 68"/>
                <a:gd name="T16" fmla="*/ 8 w 32"/>
                <a:gd name="T17" fmla="*/ 16 h 68"/>
                <a:gd name="T18" fmla="*/ 16 w 32"/>
                <a:gd name="T19" fmla="*/ 8 h 68"/>
                <a:gd name="T20" fmla="*/ 24 w 32"/>
                <a:gd name="T21" fmla="*/ 16 h 68"/>
                <a:gd name="T22" fmla="*/ 16 w 32"/>
                <a:gd name="T23" fmla="*/ 24 h 68"/>
                <a:gd name="T24" fmla="*/ 8 w 32"/>
                <a:gd name="T25" fmla="*/ 1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68">
                  <a:moveTo>
                    <a:pt x="20" y="68"/>
                  </a:moveTo>
                  <a:cubicBezTo>
                    <a:pt x="20" y="31"/>
                    <a:pt x="20" y="31"/>
                    <a:pt x="20" y="31"/>
                  </a:cubicBezTo>
                  <a:cubicBezTo>
                    <a:pt x="27" y="29"/>
                    <a:pt x="32" y="23"/>
                    <a:pt x="32" y="16"/>
                  </a:cubicBezTo>
                  <a:cubicBezTo>
                    <a:pt x="32" y="7"/>
                    <a:pt x="25" y="0"/>
                    <a:pt x="16" y="0"/>
                  </a:cubicBezTo>
                  <a:cubicBezTo>
                    <a:pt x="7" y="0"/>
                    <a:pt x="0" y="7"/>
                    <a:pt x="0" y="16"/>
                  </a:cubicBezTo>
                  <a:cubicBezTo>
                    <a:pt x="0" y="23"/>
                    <a:pt x="5" y="29"/>
                    <a:pt x="12" y="31"/>
                  </a:cubicBezTo>
                  <a:cubicBezTo>
                    <a:pt x="12" y="68"/>
                    <a:pt x="12" y="68"/>
                    <a:pt x="12" y="68"/>
                  </a:cubicBezTo>
                  <a:lnTo>
                    <a:pt x="20" y="68"/>
                  </a:lnTo>
                  <a:close/>
                  <a:moveTo>
                    <a:pt x="8" y="16"/>
                  </a:moveTo>
                  <a:cubicBezTo>
                    <a:pt x="8" y="11"/>
                    <a:pt x="12" y="8"/>
                    <a:pt x="16" y="8"/>
                  </a:cubicBezTo>
                  <a:cubicBezTo>
                    <a:pt x="20" y="8"/>
                    <a:pt x="24" y="11"/>
                    <a:pt x="24" y="16"/>
                  </a:cubicBezTo>
                  <a:cubicBezTo>
                    <a:pt x="24" y="20"/>
                    <a:pt x="20" y="24"/>
                    <a:pt x="16" y="24"/>
                  </a:cubicBezTo>
                  <a:cubicBezTo>
                    <a:pt x="12" y="24"/>
                    <a:pt x="8" y="20"/>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69" name="phone"/>
          <p:cNvGrpSpPr/>
          <p:nvPr/>
        </p:nvGrpSpPr>
        <p:grpSpPr>
          <a:xfrm>
            <a:off x="5786953" y="3786845"/>
            <a:ext cx="181036" cy="281611"/>
            <a:chOff x="6807201" y="-1290638"/>
            <a:chExt cx="314325" cy="488950"/>
          </a:xfrm>
          <a:solidFill>
            <a:schemeClr val="bg1"/>
          </a:solidFill>
        </p:grpSpPr>
        <p:sp>
          <p:nvSpPr>
            <p:cNvPr id="67" name="Freeform 37"/>
            <p:cNvSpPr>
              <a:spLocks noEditPoints="1"/>
            </p:cNvSpPr>
            <p:nvPr/>
          </p:nvSpPr>
          <p:spPr bwMode="auto">
            <a:xfrm>
              <a:off x="6807201" y="-1290638"/>
              <a:ext cx="314325" cy="488950"/>
            </a:xfrm>
            <a:custGeom>
              <a:avLst/>
              <a:gdLst>
                <a:gd name="T0" fmla="*/ 0 w 198"/>
                <a:gd name="T1" fmla="*/ 308 h 308"/>
                <a:gd name="T2" fmla="*/ 198 w 198"/>
                <a:gd name="T3" fmla="*/ 308 h 308"/>
                <a:gd name="T4" fmla="*/ 198 w 198"/>
                <a:gd name="T5" fmla="*/ 0 h 308"/>
                <a:gd name="T6" fmla="*/ 0 w 198"/>
                <a:gd name="T7" fmla="*/ 0 h 308"/>
                <a:gd name="T8" fmla="*/ 0 w 198"/>
                <a:gd name="T9" fmla="*/ 308 h 308"/>
                <a:gd name="T10" fmla="*/ 178 w 198"/>
                <a:gd name="T11" fmla="*/ 212 h 308"/>
                <a:gd name="T12" fmla="*/ 20 w 198"/>
                <a:gd name="T13" fmla="*/ 212 h 308"/>
                <a:gd name="T14" fmla="*/ 20 w 198"/>
                <a:gd name="T15" fmla="*/ 57 h 308"/>
                <a:gd name="T16" fmla="*/ 178 w 198"/>
                <a:gd name="T17" fmla="*/ 57 h 308"/>
                <a:gd name="T18" fmla="*/ 178 w 198"/>
                <a:gd name="T19" fmla="*/ 212 h 308"/>
                <a:gd name="T20" fmla="*/ 20 w 198"/>
                <a:gd name="T21" fmla="*/ 231 h 308"/>
                <a:gd name="T22" fmla="*/ 178 w 198"/>
                <a:gd name="T23" fmla="*/ 231 h 308"/>
                <a:gd name="T24" fmla="*/ 178 w 198"/>
                <a:gd name="T25" fmla="*/ 289 h 308"/>
                <a:gd name="T26" fmla="*/ 20 w 198"/>
                <a:gd name="T27" fmla="*/ 289 h 308"/>
                <a:gd name="T28" fmla="*/ 20 w 198"/>
                <a:gd name="T29" fmla="*/ 231 h 308"/>
                <a:gd name="T30" fmla="*/ 178 w 198"/>
                <a:gd name="T31" fmla="*/ 38 h 308"/>
                <a:gd name="T32" fmla="*/ 20 w 198"/>
                <a:gd name="T33" fmla="*/ 38 h 308"/>
                <a:gd name="T34" fmla="*/ 20 w 198"/>
                <a:gd name="T35" fmla="*/ 19 h 308"/>
                <a:gd name="T36" fmla="*/ 178 w 198"/>
                <a:gd name="T37" fmla="*/ 19 h 308"/>
                <a:gd name="T38" fmla="*/ 178 w 198"/>
                <a:gd name="T39" fmla="*/ 3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308">
                  <a:moveTo>
                    <a:pt x="0" y="308"/>
                  </a:moveTo>
                  <a:lnTo>
                    <a:pt x="198" y="308"/>
                  </a:lnTo>
                  <a:lnTo>
                    <a:pt x="198" y="0"/>
                  </a:lnTo>
                  <a:lnTo>
                    <a:pt x="0" y="0"/>
                  </a:lnTo>
                  <a:lnTo>
                    <a:pt x="0" y="308"/>
                  </a:lnTo>
                  <a:close/>
                  <a:moveTo>
                    <a:pt x="178" y="212"/>
                  </a:moveTo>
                  <a:lnTo>
                    <a:pt x="20" y="212"/>
                  </a:lnTo>
                  <a:lnTo>
                    <a:pt x="20" y="57"/>
                  </a:lnTo>
                  <a:lnTo>
                    <a:pt x="178" y="57"/>
                  </a:lnTo>
                  <a:lnTo>
                    <a:pt x="178" y="212"/>
                  </a:lnTo>
                  <a:close/>
                  <a:moveTo>
                    <a:pt x="20" y="231"/>
                  </a:moveTo>
                  <a:lnTo>
                    <a:pt x="178" y="231"/>
                  </a:lnTo>
                  <a:lnTo>
                    <a:pt x="178" y="289"/>
                  </a:lnTo>
                  <a:lnTo>
                    <a:pt x="20" y="289"/>
                  </a:lnTo>
                  <a:lnTo>
                    <a:pt x="20" y="231"/>
                  </a:lnTo>
                  <a:close/>
                  <a:moveTo>
                    <a:pt x="178" y="38"/>
                  </a:moveTo>
                  <a:lnTo>
                    <a:pt x="20" y="38"/>
                  </a:lnTo>
                  <a:lnTo>
                    <a:pt x="20" y="19"/>
                  </a:lnTo>
                  <a:lnTo>
                    <a:pt x="178" y="19"/>
                  </a:lnTo>
                  <a:lnTo>
                    <a:pt x="17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38"/>
            <p:cNvSpPr>
              <a:spLocks noChangeArrowheads="1"/>
            </p:cNvSpPr>
            <p:nvPr/>
          </p:nvSpPr>
          <p:spPr bwMode="auto">
            <a:xfrm>
              <a:off x="6948488" y="-892176"/>
              <a:ext cx="31750"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77" name="pc"/>
          <p:cNvGrpSpPr/>
          <p:nvPr/>
        </p:nvGrpSpPr>
        <p:grpSpPr>
          <a:xfrm>
            <a:off x="9735887" y="3462880"/>
            <a:ext cx="302489" cy="252795"/>
            <a:chOff x="5614988" y="-1381125"/>
            <a:chExt cx="444500" cy="371475"/>
          </a:xfrm>
          <a:solidFill>
            <a:schemeClr val="bg1"/>
          </a:solidFill>
        </p:grpSpPr>
        <p:sp>
          <p:nvSpPr>
            <p:cNvPr id="74" name="Freeform 42"/>
            <p:cNvSpPr>
              <a:spLocks noEditPoints="1"/>
            </p:cNvSpPr>
            <p:nvPr/>
          </p:nvSpPr>
          <p:spPr bwMode="auto">
            <a:xfrm>
              <a:off x="5614988" y="-1381125"/>
              <a:ext cx="444500" cy="371475"/>
            </a:xfrm>
            <a:custGeom>
              <a:avLst/>
              <a:gdLst>
                <a:gd name="T0" fmla="*/ 38 w 280"/>
                <a:gd name="T1" fmla="*/ 176 h 234"/>
                <a:gd name="T2" fmla="*/ 0 w 280"/>
                <a:gd name="T3" fmla="*/ 234 h 234"/>
                <a:gd name="T4" fmla="*/ 213 w 280"/>
                <a:gd name="T5" fmla="*/ 234 h 234"/>
                <a:gd name="T6" fmla="*/ 186 w 280"/>
                <a:gd name="T7" fmla="*/ 195 h 234"/>
                <a:gd name="T8" fmla="*/ 261 w 280"/>
                <a:gd name="T9" fmla="*/ 195 h 234"/>
                <a:gd name="T10" fmla="*/ 271 w 280"/>
                <a:gd name="T11" fmla="*/ 195 h 234"/>
                <a:gd name="T12" fmla="*/ 280 w 280"/>
                <a:gd name="T13" fmla="*/ 195 h 234"/>
                <a:gd name="T14" fmla="*/ 280 w 280"/>
                <a:gd name="T15" fmla="*/ 20 h 234"/>
                <a:gd name="T16" fmla="*/ 280 w 280"/>
                <a:gd name="T17" fmla="*/ 0 h 234"/>
                <a:gd name="T18" fmla="*/ 261 w 280"/>
                <a:gd name="T19" fmla="*/ 0 h 234"/>
                <a:gd name="T20" fmla="*/ 174 w 280"/>
                <a:gd name="T21" fmla="*/ 0 h 234"/>
                <a:gd name="T22" fmla="*/ 155 w 280"/>
                <a:gd name="T23" fmla="*/ 0 h 234"/>
                <a:gd name="T24" fmla="*/ 155 w 280"/>
                <a:gd name="T25" fmla="*/ 20 h 234"/>
                <a:gd name="T26" fmla="*/ 155 w 280"/>
                <a:gd name="T27" fmla="*/ 39 h 234"/>
                <a:gd name="T28" fmla="*/ 19 w 280"/>
                <a:gd name="T29" fmla="*/ 39 h 234"/>
                <a:gd name="T30" fmla="*/ 19 w 280"/>
                <a:gd name="T31" fmla="*/ 49 h 234"/>
                <a:gd name="T32" fmla="*/ 19 w 280"/>
                <a:gd name="T33" fmla="*/ 59 h 234"/>
                <a:gd name="T34" fmla="*/ 19 w 280"/>
                <a:gd name="T35" fmla="*/ 137 h 234"/>
                <a:gd name="T36" fmla="*/ 19 w 280"/>
                <a:gd name="T37" fmla="*/ 156 h 234"/>
                <a:gd name="T38" fmla="*/ 38 w 280"/>
                <a:gd name="T39" fmla="*/ 156 h 234"/>
                <a:gd name="T40" fmla="*/ 96 w 280"/>
                <a:gd name="T41" fmla="*/ 156 h 234"/>
                <a:gd name="T42" fmla="*/ 96 w 280"/>
                <a:gd name="T43" fmla="*/ 176 h 234"/>
                <a:gd name="T44" fmla="*/ 38 w 280"/>
                <a:gd name="T45" fmla="*/ 176 h 234"/>
                <a:gd name="T46" fmla="*/ 36 w 280"/>
                <a:gd name="T47" fmla="*/ 215 h 234"/>
                <a:gd name="T48" fmla="*/ 48 w 280"/>
                <a:gd name="T49" fmla="*/ 195 h 234"/>
                <a:gd name="T50" fmla="*/ 96 w 280"/>
                <a:gd name="T51" fmla="*/ 195 h 234"/>
                <a:gd name="T52" fmla="*/ 116 w 280"/>
                <a:gd name="T53" fmla="*/ 195 h 234"/>
                <a:gd name="T54" fmla="*/ 155 w 280"/>
                <a:gd name="T55" fmla="*/ 195 h 234"/>
                <a:gd name="T56" fmla="*/ 164 w 280"/>
                <a:gd name="T57" fmla="*/ 195 h 234"/>
                <a:gd name="T58" fmla="*/ 176 w 280"/>
                <a:gd name="T59" fmla="*/ 215 h 234"/>
                <a:gd name="T60" fmla="*/ 36 w 280"/>
                <a:gd name="T61" fmla="*/ 215 h 234"/>
                <a:gd name="T62" fmla="*/ 174 w 280"/>
                <a:gd name="T63" fmla="*/ 176 h 234"/>
                <a:gd name="T64" fmla="*/ 174 w 280"/>
                <a:gd name="T65" fmla="*/ 156 h 234"/>
                <a:gd name="T66" fmla="*/ 193 w 280"/>
                <a:gd name="T67" fmla="*/ 156 h 234"/>
                <a:gd name="T68" fmla="*/ 193 w 280"/>
                <a:gd name="T69" fmla="*/ 137 h 234"/>
                <a:gd name="T70" fmla="*/ 261 w 280"/>
                <a:gd name="T71" fmla="*/ 137 h 234"/>
                <a:gd name="T72" fmla="*/ 261 w 280"/>
                <a:gd name="T73" fmla="*/ 176 h 234"/>
                <a:gd name="T74" fmla="*/ 174 w 280"/>
                <a:gd name="T75" fmla="*/ 176 h 234"/>
                <a:gd name="T76" fmla="*/ 193 w 280"/>
                <a:gd name="T77" fmla="*/ 78 h 234"/>
                <a:gd name="T78" fmla="*/ 261 w 280"/>
                <a:gd name="T79" fmla="*/ 78 h 234"/>
                <a:gd name="T80" fmla="*/ 261 w 280"/>
                <a:gd name="T81" fmla="*/ 117 h 234"/>
                <a:gd name="T82" fmla="*/ 193 w 280"/>
                <a:gd name="T83" fmla="*/ 117 h 234"/>
                <a:gd name="T84" fmla="*/ 193 w 280"/>
                <a:gd name="T85" fmla="*/ 78 h 234"/>
                <a:gd name="T86" fmla="*/ 174 w 280"/>
                <a:gd name="T87" fmla="*/ 20 h 234"/>
                <a:gd name="T88" fmla="*/ 261 w 280"/>
                <a:gd name="T89" fmla="*/ 20 h 234"/>
                <a:gd name="T90" fmla="*/ 261 w 280"/>
                <a:gd name="T91" fmla="*/ 59 h 234"/>
                <a:gd name="T92" fmla="*/ 193 w 280"/>
                <a:gd name="T93" fmla="*/ 59 h 234"/>
                <a:gd name="T94" fmla="*/ 193 w 280"/>
                <a:gd name="T95" fmla="*/ 49 h 234"/>
                <a:gd name="T96" fmla="*/ 193 w 280"/>
                <a:gd name="T97" fmla="*/ 39 h 234"/>
                <a:gd name="T98" fmla="*/ 174 w 280"/>
                <a:gd name="T99" fmla="*/ 39 h 234"/>
                <a:gd name="T100" fmla="*/ 174 w 280"/>
                <a:gd name="T101" fmla="*/ 20 h 234"/>
                <a:gd name="T102" fmla="*/ 38 w 280"/>
                <a:gd name="T103" fmla="*/ 59 h 234"/>
                <a:gd name="T104" fmla="*/ 174 w 280"/>
                <a:gd name="T105" fmla="*/ 59 h 234"/>
                <a:gd name="T106" fmla="*/ 174 w 280"/>
                <a:gd name="T107" fmla="*/ 137 h 234"/>
                <a:gd name="T108" fmla="*/ 155 w 280"/>
                <a:gd name="T109" fmla="*/ 137 h 234"/>
                <a:gd name="T110" fmla="*/ 38 w 280"/>
                <a:gd name="T111" fmla="*/ 137 h 234"/>
                <a:gd name="T112" fmla="*/ 38 w 280"/>
                <a:gd name="T113" fmla="*/ 59 h 234"/>
                <a:gd name="T114" fmla="*/ 116 w 280"/>
                <a:gd name="T115" fmla="*/ 156 h 234"/>
                <a:gd name="T116" fmla="*/ 155 w 280"/>
                <a:gd name="T117" fmla="*/ 156 h 234"/>
                <a:gd name="T118" fmla="*/ 155 w 280"/>
                <a:gd name="T119" fmla="*/ 176 h 234"/>
                <a:gd name="T120" fmla="*/ 116 w 280"/>
                <a:gd name="T121" fmla="*/ 176 h 234"/>
                <a:gd name="T122" fmla="*/ 116 w 280"/>
                <a:gd name="T123" fmla="*/ 15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0" h="234">
                  <a:moveTo>
                    <a:pt x="38" y="176"/>
                  </a:moveTo>
                  <a:lnTo>
                    <a:pt x="0" y="234"/>
                  </a:lnTo>
                  <a:lnTo>
                    <a:pt x="213" y="234"/>
                  </a:lnTo>
                  <a:lnTo>
                    <a:pt x="186" y="195"/>
                  </a:lnTo>
                  <a:lnTo>
                    <a:pt x="261" y="195"/>
                  </a:lnTo>
                  <a:lnTo>
                    <a:pt x="271" y="195"/>
                  </a:lnTo>
                  <a:lnTo>
                    <a:pt x="280" y="195"/>
                  </a:lnTo>
                  <a:lnTo>
                    <a:pt x="280" y="20"/>
                  </a:lnTo>
                  <a:lnTo>
                    <a:pt x="280" y="0"/>
                  </a:lnTo>
                  <a:lnTo>
                    <a:pt x="261" y="0"/>
                  </a:lnTo>
                  <a:lnTo>
                    <a:pt x="174" y="0"/>
                  </a:lnTo>
                  <a:lnTo>
                    <a:pt x="155" y="0"/>
                  </a:lnTo>
                  <a:lnTo>
                    <a:pt x="155" y="20"/>
                  </a:lnTo>
                  <a:lnTo>
                    <a:pt x="155" y="39"/>
                  </a:lnTo>
                  <a:lnTo>
                    <a:pt x="19" y="39"/>
                  </a:lnTo>
                  <a:lnTo>
                    <a:pt x="19" y="49"/>
                  </a:lnTo>
                  <a:lnTo>
                    <a:pt x="19" y="59"/>
                  </a:lnTo>
                  <a:lnTo>
                    <a:pt x="19" y="137"/>
                  </a:lnTo>
                  <a:lnTo>
                    <a:pt x="19" y="156"/>
                  </a:lnTo>
                  <a:lnTo>
                    <a:pt x="38" y="156"/>
                  </a:lnTo>
                  <a:lnTo>
                    <a:pt x="96" y="156"/>
                  </a:lnTo>
                  <a:lnTo>
                    <a:pt x="96" y="176"/>
                  </a:lnTo>
                  <a:lnTo>
                    <a:pt x="38" y="176"/>
                  </a:lnTo>
                  <a:close/>
                  <a:moveTo>
                    <a:pt x="36" y="215"/>
                  </a:moveTo>
                  <a:lnTo>
                    <a:pt x="48" y="195"/>
                  </a:lnTo>
                  <a:lnTo>
                    <a:pt x="96" y="195"/>
                  </a:lnTo>
                  <a:lnTo>
                    <a:pt x="116" y="195"/>
                  </a:lnTo>
                  <a:lnTo>
                    <a:pt x="155" y="195"/>
                  </a:lnTo>
                  <a:lnTo>
                    <a:pt x="164" y="195"/>
                  </a:lnTo>
                  <a:lnTo>
                    <a:pt x="176" y="215"/>
                  </a:lnTo>
                  <a:lnTo>
                    <a:pt x="36" y="215"/>
                  </a:lnTo>
                  <a:close/>
                  <a:moveTo>
                    <a:pt x="174" y="176"/>
                  </a:moveTo>
                  <a:lnTo>
                    <a:pt x="174" y="156"/>
                  </a:lnTo>
                  <a:lnTo>
                    <a:pt x="193" y="156"/>
                  </a:lnTo>
                  <a:lnTo>
                    <a:pt x="193" y="137"/>
                  </a:lnTo>
                  <a:lnTo>
                    <a:pt x="261" y="137"/>
                  </a:lnTo>
                  <a:lnTo>
                    <a:pt x="261" y="176"/>
                  </a:lnTo>
                  <a:lnTo>
                    <a:pt x="174" y="176"/>
                  </a:lnTo>
                  <a:close/>
                  <a:moveTo>
                    <a:pt x="193" y="78"/>
                  </a:moveTo>
                  <a:lnTo>
                    <a:pt x="261" y="78"/>
                  </a:lnTo>
                  <a:lnTo>
                    <a:pt x="261" y="117"/>
                  </a:lnTo>
                  <a:lnTo>
                    <a:pt x="193" y="117"/>
                  </a:lnTo>
                  <a:lnTo>
                    <a:pt x="193" y="78"/>
                  </a:lnTo>
                  <a:close/>
                  <a:moveTo>
                    <a:pt x="174" y="20"/>
                  </a:moveTo>
                  <a:lnTo>
                    <a:pt x="261" y="20"/>
                  </a:lnTo>
                  <a:lnTo>
                    <a:pt x="261" y="59"/>
                  </a:lnTo>
                  <a:lnTo>
                    <a:pt x="193" y="59"/>
                  </a:lnTo>
                  <a:lnTo>
                    <a:pt x="193" y="49"/>
                  </a:lnTo>
                  <a:lnTo>
                    <a:pt x="193" y="39"/>
                  </a:lnTo>
                  <a:lnTo>
                    <a:pt x="174" y="39"/>
                  </a:lnTo>
                  <a:lnTo>
                    <a:pt x="174" y="20"/>
                  </a:lnTo>
                  <a:close/>
                  <a:moveTo>
                    <a:pt x="38" y="59"/>
                  </a:moveTo>
                  <a:lnTo>
                    <a:pt x="174" y="59"/>
                  </a:lnTo>
                  <a:lnTo>
                    <a:pt x="174" y="137"/>
                  </a:lnTo>
                  <a:lnTo>
                    <a:pt x="155" y="137"/>
                  </a:lnTo>
                  <a:lnTo>
                    <a:pt x="38" y="137"/>
                  </a:lnTo>
                  <a:lnTo>
                    <a:pt x="38" y="59"/>
                  </a:lnTo>
                  <a:close/>
                  <a:moveTo>
                    <a:pt x="116" y="156"/>
                  </a:moveTo>
                  <a:lnTo>
                    <a:pt x="155" y="156"/>
                  </a:lnTo>
                  <a:lnTo>
                    <a:pt x="155" y="176"/>
                  </a:lnTo>
                  <a:lnTo>
                    <a:pt x="116" y="176"/>
                  </a:lnTo>
                  <a:lnTo>
                    <a:pt x="11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Freeform 43"/>
            <p:cNvSpPr>
              <a:spLocks/>
            </p:cNvSpPr>
            <p:nvPr/>
          </p:nvSpPr>
          <p:spPr bwMode="auto">
            <a:xfrm>
              <a:off x="5983288" y="-1039813"/>
              <a:ext cx="61913" cy="30163"/>
            </a:xfrm>
            <a:custGeom>
              <a:avLst/>
              <a:gdLst>
                <a:gd name="T0" fmla="*/ 0 w 16"/>
                <a:gd name="T1" fmla="*/ 8 h 8"/>
                <a:gd name="T2" fmla="*/ 16 w 16"/>
                <a:gd name="T3" fmla="*/ 8 h 8"/>
                <a:gd name="T4" fmla="*/ 8 w 16"/>
                <a:gd name="T5" fmla="*/ 0 h 8"/>
                <a:gd name="T6" fmla="*/ 0 w 16"/>
                <a:gd name="T7" fmla="*/ 8 h 8"/>
              </a:gdLst>
              <a:ahLst/>
              <a:cxnLst>
                <a:cxn ang="0">
                  <a:pos x="T0" y="T1"/>
                </a:cxn>
                <a:cxn ang="0">
                  <a:pos x="T2" y="T3"/>
                </a:cxn>
                <a:cxn ang="0">
                  <a:pos x="T4" y="T5"/>
                </a:cxn>
                <a:cxn ang="0">
                  <a:pos x="T6" y="T7"/>
                </a:cxn>
              </a:cxnLst>
              <a:rect l="0" t="0" r="r" b="b"/>
              <a:pathLst>
                <a:path w="16" h="8">
                  <a:moveTo>
                    <a:pt x="0" y="8"/>
                  </a:moveTo>
                  <a:cubicBezTo>
                    <a:pt x="16" y="8"/>
                    <a:pt x="16" y="8"/>
                    <a:pt x="16" y="8"/>
                  </a:cubicBezTo>
                  <a:cubicBezTo>
                    <a:pt x="16" y="4"/>
                    <a:pt x="12" y="0"/>
                    <a:pt x="8" y="0"/>
                  </a:cubicBezTo>
                  <a:cubicBezTo>
                    <a:pt x="4" y="0"/>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Rectangle 44"/>
            <p:cNvSpPr>
              <a:spLocks noChangeArrowheads="1"/>
            </p:cNvSpPr>
            <p:nvPr/>
          </p:nvSpPr>
          <p:spPr bwMode="auto">
            <a:xfrm>
              <a:off x="5983288" y="-1335088"/>
              <a:ext cx="301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6" name="temp"/>
          <p:cNvSpPr>
            <a:spLocks noEditPoints="1"/>
          </p:cNvSpPr>
          <p:nvPr/>
        </p:nvSpPr>
        <p:spPr bwMode="auto">
          <a:xfrm>
            <a:off x="2916463" y="854653"/>
            <a:ext cx="124954" cy="312815"/>
          </a:xfrm>
          <a:custGeom>
            <a:avLst/>
            <a:gdLst>
              <a:gd name="T0" fmla="*/ 0 w 562"/>
              <a:gd name="T1" fmla="*/ 1141 h 1422"/>
              <a:gd name="T2" fmla="*/ 121 w 562"/>
              <a:gd name="T3" fmla="*/ 910 h 1422"/>
              <a:gd name="T4" fmla="*/ 121 w 562"/>
              <a:gd name="T5" fmla="*/ 910 h 1422"/>
              <a:gd name="T6" fmla="*/ 121 w 562"/>
              <a:gd name="T7" fmla="*/ 160 h 1422"/>
              <a:gd name="T8" fmla="*/ 281 w 562"/>
              <a:gd name="T9" fmla="*/ 0 h 1422"/>
              <a:gd name="T10" fmla="*/ 281 w 562"/>
              <a:gd name="T11" fmla="*/ 0 h 1422"/>
              <a:gd name="T12" fmla="*/ 441 w 562"/>
              <a:gd name="T13" fmla="*/ 160 h 1422"/>
              <a:gd name="T14" fmla="*/ 441 w 562"/>
              <a:gd name="T15" fmla="*/ 160 h 1422"/>
              <a:gd name="T16" fmla="*/ 441 w 562"/>
              <a:gd name="T17" fmla="*/ 910 h 1422"/>
              <a:gd name="T18" fmla="*/ 562 w 562"/>
              <a:gd name="T19" fmla="*/ 1141 h 1422"/>
              <a:gd name="T20" fmla="*/ 562 w 562"/>
              <a:gd name="T21" fmla="*/ 1141 h 1422"/>
              <a:gd name="T22" fmla="*/ 281 w 562"/>
              <a:gd name="T23" fmla="*/ 1422 h 1422"/>
              <a:gd name="T24" fmla="*/ 281 w 562"/>
              <a:gd name="T25" fmla="*/ 1422 h 1422"/>
              <a:gd name="T26" fmla="*/ 0 w 562"/>
              <a:gd name="T27" fmla="*/ 1141 h 1422"/>
              <a:gd name="T28" fmla="*/ 185 w 562"/>
              <a:gd name="T29" fmla="*/ 160 h 1422"/>
              <a:gd name="T30" fmla="*/ 185 w 562"/>
              <a:gd name="T31" fmla="*/ 949 h 1422"/>
              <a:gd name="T32" fmla="*/ 171 w 562"/>
              <a:gd name="T33" fmla="*/ 956 h 1422"/>
              <a:gd name="T34" fmla="*/ 64 w 562"/>
              <a:gd name="T35" fmla="*/ 1141 h 1422"/>
              <a:gd name="T36" fmla="*/ 64 w 562"/>
              <a:gd name="T37" fmla="*/ 1141 h 1422"/>
              <a:gd name="T38" fmla="*/ 281 w 562"/>
              <a:gd name="T39" fmla="*/ 1358 h 1422"/>
              <a:gd name="T40" fmla="*/ 281 w 562"/>
              <a:gd name="T41" fmla="*/ 1358 h 1422"/>
              <a:gd name="T42" fmla="*/ 498 w 562"/>
              <a:gd name="T43" fmla="*/ 1141 h 1422"/>
              <a:gd name="T44" fmla="*/ 498 w 562"/>
              <a:gd name="T45" fmla="*/ 1141 h 1422"/>
              <a:gd name="T46" fmla="*/ 392 w 562"/>
              <a:gd name="T47" fmla="*/ 956 h 1422"/>
              <a:gd name="T48" fmla="*/ 392 w 562"/>
              <a:gd name="T49" fmla="*/ 956 h 1422"/>
              <a:gd name="T50" fmla="*/ 409 w 562"/>
              <a:gd name="T51" fmla="*/ 928 h 1422"/>
              <a:gd name="T52" fmla="*/ 441 w 562"/>
              <a:gd name="T53" fmla="*/ 928 h 1422"/>
              <a:gd name="T54" fmla="*/ 409 w 562"/>
              <a:gd name="T55" fmla="*/ 928 h 1422"/>
              <a:gd name="T56" fmla="*/ 392 w 562"/>
              <a:gd name="T57" fmla="*/ 956 h 1422"/>
              <a:gd name="T58" fmla="*/ 377 w 562"/>
              <a:gd name="T59" fmla="*/ 949 h 1422"/>
              <a:gd name="T60" fmla="*/ 377 w 562"/>
              <a:gd name="T61" fmla="*/ 160 h 1422"/>
              <a:gd name="T62" fmla="*/ 281 w 562"/>
              <a:gd name="T63" fmla="*/ 64 h 1422"/>
              <a:gd name="T64" fmla="*/ 281 w 562"/>
              <a:gd name="T65" fmla="*/ 64 h 1422"/>
              <a:gd name="T66" fmla="*/ 185 w 562"/>
              <a:gd name="T67" fmla="*/ 160 h 1422"/>
              <a:gd name="T68" fmla="*/ 331 w 562"/>
              <a:gd name="T69" fmla="*/ 1011 h 1422"/>
              <a:gd name="T70" fmla="*/ 331 w 562"/>
              <a:gd name="T71" fmla="*/ 483 h 1422"/>
              <a:gd name="T72" fmla="*/ 238 w 562"/>
              <a:gd name="T73" fmla="*/ 483 h 1422"/>
              <a:gd name="T74" fmla="*/ 238 w 562"/>
              <a:gd name="T75" fmla="*/ 1011 h 1422"/>
              <a:gd name="T76" fmla="*/ 142 w 562"/>
              <a:gd name="T77" fmla="*/ 1143 h 1422"/>
              <a:gd name="T78" fmla="*/ 284 w 562"/>
              <a:gd name="T79" fmla="*/ 1286 h 1422"/>
              <a:gd name="T80" fmla="*/ 423 w 562"/>
              <a:gd name="T81" fmla="*/ 1143 h 1422"/>
              <a:gd name="T82" fmla="*/ 331 w 562"/>
              <a:gd name="T83" fmla="*/ 1011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2" h="1422">
                <a:moveTo>
                  <a:pt x="0" y="1141"/>
                </a:moveTo>
                <a:cubicBezTo>
                  <a:pt x="0" y="1045"/>
                  <a:pt x="50" y="964"/>
                  <a:pt x="121" y="910"/>
                </a:cubicBezTo>
                <a:cubicBezTo>
                  <a:pt x="121" y="910"/>
                  <a:pt x="121" y="910"/>
                  <a:pt x="121" y="910"/>
                </a:cubicBezTo>
                <a:cubicBezTo>
                  <a:pt x="121" y="160"/>
                  <a:pt x="121" y="160"/>
                  <a:pt x="121" y="160"/>
                </a:cubicBezTo>
                <a:cubicBezTo>
                  <a:pt x="121" y="72"/>
                  <a:pt x="192" y="0"/>
                  <a:pt x="281" y="0"/>
                </a:cubicBezTo>
                <a:cubicBezTo>
                  <a:pt x="281" y="0"/>
                  <a:pt x="281" y="0"/>
                  <a:pt x="281" y="0"/>
                </a:cubicBezTo>
                <a:cubicBezTo>
                  <a:pt x="370" y="0"/>
                  <a:pt x="441" y="72"/>
                  <a:pt x="441" y="160"/>
                </a:cubicBezTo>
                <a:cubicBezTo>
                  <a:pt x="441" y="160"/>
                  <a:pt x="441" y="160"/>
                  <a:pt x="441" y="160"/>
                </a:cubicBezTo>
                <a:cubicBezTo>
                  <a:pt x="441" y="910"/>
                  <a:pt x="441" y="910"/>
                  <a:pt x="441" y="910"/>
                </a:cubicBezTo>
                <a:cubicBezTo>
                  <a:pt x="512" y="964"/>
                  <a:pt x="562" y="1045"/>
                  <a:pt x="562" y="1141"/>
                </a:cubicBezTo>
                <a:cubicBezTo>
                  <a:pt x="562" y="1141"/>
                  <a:pt x="562" y="1141"/>
                  <a:pt x="562" y="1141"/>
                </a:cubicBezTo>
                <a:cubicBezTo>
                  <a:pt x="562" y="1298"/>
                  <a:pt x="438" y="1422"/>
                  <a:pt x="281" y="1422"/>
                </a:cubicBezTo>
                <a:cubicBezTo>
                  <a:pt x="281" y="1422"/>
                  <a:pt x="281" y="1422"/>
                  <a:pt x="281" y="1422"/>
                </a:cubicBezTo>
                <a:cubicBezTo>
                  <a:pt x="125" y="1422"/>
                  <a:pt x="0" y="1298"/>
                  <a:pt x="0" y="1141"/>
                </a:cubicBezTo>
                <a:close/>
                <a:moveTo>
                  <a:pt x="185" y="160"/>
                </a:moveTo>
                <a:cubicBezTo>
                  <a:pt x="185" y="949"/>
                  <a:pt x="185" y="949"/>
                  <a:pt x="185" y="949"/>
                </a:cubicBezTo>
                <a:cubicBezTo>
                  <a:pt x="171" y="956"/>
                  <a:pt x="171" y="956"/>
                  <a:pt x="171" y="956"/>
                </a:cubicBezTo>
                <a:cubicBezTo>
                  <a:pt x="107" y="996"/>
                  <a:pt x="64" y="1063"/>
                  <a:pt x="64" y="1141"/>
                </a:cubicBezTo>
                <a:cubicBezTo>
                  <a:pt x="64" y="1141"/>
                  <a:pt x="64" y="1141"/>
                  <a:pt x="64" y="1141"/>
                </a:cubicBezTo>
                <a:cubicBezTo>
                  <a:pt x="64" y="1262"/>
                  <a:pt x="160" y="1358"/>
                  <a:pt x="281" y="1358"/>
                </a:cubicBezTo>
                <a:cubicBezTo>
                  <a:pt x="281" y="1358"/>
                  <a:pt x="281" y="1358"/>
                  <a:pt x="281" y="1358"/>
                </a:cubicBezTo>
                <a:cubicBezTo>
                  <a:pt x="402" y="1358"/>
                  <a:pt x="498" y="1262"/>
                  <a:pt x="498" y="1141"/>
                </a:cubicBezTo>
                <a:cubicBezTo>
                  <a:pt x="498" y="1141"/>
                  <a:pt x="498" y="1141"/>
                  <a:pt x="498" y="1141"/>
                </a:cubicBezTo>
                <a:cubicBezTo>
                  <a:pt x="498" y="1063"/>
                  <a:pt x="456" y="996"/>
                  <a:pt x="392" y="956"/>
                </a:cubicBezTo>
                <a:cubicBezTo>
                  <a:pt x="392" y="956"/>
                  <a:pt x="392" y="956"/>
                  <a:pt x="392" y="956"/>
                </a:cubicBezTo>
                <a:cubicBezTo>
                  <a:pt x="409" y="928"/>
                  <a:pt x="409" y="928"/>
                  <a:pt x="409" y="928"/>
                </a:cubicBezTo>
                <a:cubicBezTo>
                  <a:pt x="441" y="928"/>
                  <a:pt x="441" y="928"/>
                  <a:pt x="441" y="928"/>
                </a:cubicBezTo>
                <a:cubicBezTo>
                  <a:pt x="409" y="928"/>
                  <a:pt x="409" y="928"/>
                  <a:pt x="409" y="928"/>
                </a:cubicBezTo>
                <a:cubicBezTo>
                  <a:pt x="392" y="956"/>
                  <a:pt x="392" y="956"/>
                  <a:pt x="392" y="956"/>
                </a:cubicBezTo>
                <a:cubicBezTo>
                  <a:pt x="377" y="949"/>
                  <a:pt x="377" y="949"/>
                  <a:pt x="377" y="949"/>
                </a:cubicBezTo>
                <a:cubicBezTo>
                  <a:pt x="377" y="160"/>
                  <a:pt x="377" y="160"/>
                  <a:pt x="377" y="160"/>
                </a:cubicBezTo>
                <a:cubicBezTo>
                  <a:pt x="377" y="107"/>
                  <a:pt x="335" y="64"/>
                  <a:pt x="281" y="64"/>
                </a:cubicBezTo>
                <a:cubicBezTo>
                  <a:pt x="281" y="64"/>
                  <a:pt x="281" y="64"/>
                  <a:pt x="281" y="64"/>
                </a:cubicBezTo>
                <a:cubicBezTo>
                  <a:pt x="228" y="64"/>
                  <a:pt x="185" y="107"/>
                  <a:pt x="185" y="160"/>
                </a:cubicBezTo>
                <a:close/>
                <a:moveTo>
                  <a:pt x="331" y="1011"/>
                </a:moveTo>
                <a:cubicBezTo>
                  <a:pt x="331" y="483"/>
                  <a:pt x="331" y="483"/>
                  <a:pt x="331" y="483"/>
                </a:cubicBezTo>
                <a:cubicBezTo>
                  <a:pt x="238" y="483"/>
                  <a:pt x="238" y="483"/>
                  <a:pt x="238" y="483"/>
                </a:cubicBezTo>
                <a:cubicBezTo>
                  <a:pt x="238" y="1011"/>
                  <a:pt x="238" y="1011"/>
                  <a:pt x="238" y="1011"/>
                </a:cubicBezTo>
                <a:cubicBezTo>
                  <a:pt x="181" y="1032"/>
                  <a:pt x="142" y="1082"/>
                  <a:pt x="142" y="1143"/>
                </a:cubicBezTo>
                <a:cubicBezTo>
                  <a:pt x="142" y="1221"/>
                  <a:pt x="206" y="1286"/>
                  <a:pt x="284" y="1286"/>
                </a:cubicBezTo>
                <a:cubicBezTo>
                  <a:pt x="359" y="1286"/>
                  <a:pt x="423" y="1221"/>
                  <a:pt x="423" y="1143"/>
                </a:cubicBezTo>
                <a:cubicBezTo>
                  <a:pt x="423" y="1082"/>
                  <a:pt x="384" y="1032"/>
                  <a:pt x="331" y="1011"/>
                </a:cubicBez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bodyPr>
          <a:lstStyle/>
          <a:p>
            <a:endParaRPr lang="en-US" sz="1765"/>
          </a:p>
        </p:txBody>
      </p:sp>
      <p:sp>
        <p:nvSpPr>
          <p:cNvPr id="29" name="bulb"/>
          <p:cNvSpPr>
            <a:spLocks noEditPoints="1"/>
          </p:cNvSpPr>
          <p:nvPr/>
        </p:nvSpPr>
        <p:spPr bwMode="auto">
          <a:xfrm>
            <a:off x="6024092" y="434448"/>
            <a:ext cx="194784" cy="323165"/>
          </a:xfrm>
          <a:custGeom>
            <a:avLst/>
            <a:gdLst>
              <a:gd name="T0" fmla="*/ 66 w 90"/>
              <a:gd name="T1" fmla="*/ 120 h 152"/>
              <a:gd name="T2" fmla="*/ 24 w 90"/>
              <a:gd name="T3" fmla="*/ 120 h 152"/>
              <a:gd name="T4" fmla="*/ 24 w 90"/>
              <a:gd name="T5" fmla="*/ 112 h 152"/>
              <a:gd name="T6" fmla="*/ 66 w 90"/>
              <a:gd name="T7" fmla="*/ 112 h 152"/>
              <a:gd name="T8" fmla="*/ 66 w 90"/>
              <a:gd name="T9" fmla="*/ 120 h 152"/>
              <a:gd name="T10" fmla="*/ 66 w 90"/>
              <a:gd name="T11" fmla="*/ 128 h 152"/>
              <a:gd name="T12" fmla="*/ 24 w 90"/>
              <a:gd name="T13" fmla="*/ 128 h 152"/>
              <a:gd name="T14" fmla="*/ 24 w 90"/>
              <a:gd name="T15" fmla="*/ 136 h 152"/>
              <a:gd name="T16" fmla="*/ 66 w 90"/>
              <a:gd name="T17" fmla="*/ 136 h 152"/>
              <a:gd name="T18" fmla="*/ 66 w 90"/>
              <a:gd name="T19" fmla="*/ 128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12 w 90"/>
              <a:gd name="T45" fmla="*/ 70 h 152"/>
              <a:gd name="T46" fmla="*/ 9 w 90"/>
              <a:gd name="T47" fmla="*/ 72 h 152"/>
              <a:gd name="T48" fmla="*/ 20 w 90"/>
              <a:gd name="T49" fmla="*/ 100 h 152"/>
              <a:gd name="T50" fmla="*/ 20 w 90"/>
              <a:gd name="T51" fmla="*/ 104 h 152"/>
              <a:gd name="T52" fmla="*/ 70 w 90"/>
              <a:gd name="T53" fmla="*/ 104 h 152"/>
              <a:gd name="T54" fmla="*/ 70 w 90"/>
              <a:gd name="T55" fmla="*/ 100 h 152"/>
              <a:gd name="T56" fmla="*/ 15 w 90"/>
              <a:gd name="T57" fmla="*/ 67 h 152"/>
              <a:gd name="T58" fmla="*/ 15 w 90"/>
              <a:gd name="T59" fmla="*/ 67 h 152"/>
              <a:gd name="T60" fmla="*/ 8 w 90"/>
              <a:gd name="T61" fmla="*/ 45 h 152"/>
              <a:gd name="T62" fmla="*/ 45 w 90"/>
              <a:gd name="T63" fmla="*/ 8 h 152"/>
              <a:gd name="T64" fmla="*/ 82 w 90"/>
              <a:gd name="T65" fmla="*/ 45 h 152"/>
              <a:gd name="T66" fmla="*/ 75 w 90"/>
              <a:gd name="T67" fmla="*/ 67 h 152"/>
              <a:gd name="T68" fmla="*/ 75 w 90"/>
              <a:gd name="T69" fmla="*/ 67 h 152"/>
              <a:gd name="T70" fmla="*/ 62 w 90"/>
              <a:gd name="T71" fmla="*/ 96 h 152"/>
              <a:gd name="T72" fmla="*/ 28 w 90"/>
              <a:gd name="T73" fmla="*/ 96 h 152"/>
              <a:gd name="T74" fmla="*/ 15 w 90"/>
              <a:gd name="T75"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152">
                <a:moveTo>
                  <a:pt x="66" y="120"/>
                </a:moveTo>
                <a:cubicBezTo>
                  <a:pt x="24" y="120"/>
                  <a:pt x="24" y="120"/>
                  <a:pt x="24" y="120"/>
                </a:cubicBezTo>
                <a:cubicBezTo>
                  <a:pt x="24" y="112"/>
                  <a:pt x="24" y="112"/>
                  <a:pt x="24" y="112"/>
                </a:cubicBezTo>
                <a:cubicBezTo>
                  <a:pt x="66" y="112"/>
                  <a:pt x="66" y="112"/>
                  <a:pt x="66" y="112"/>
                </a:cubicBezTo>
                <a:lnTo>
                  <a:pt x="66" y="120"/>
                </a:lnTo>
                <a:close/>
                <a:moveTo>
                  <a:pt x="66" y="128"/>
                </a:moveTo>
                <a:cubicBezTo>
                  <a:pt x="24" y="128"/>
                  <a:pt x="24" y="128"/>
                  <a:pt x="24" y="128"/>
                </a:cubicBezTo>
                <a:cubicBezTo>
                  <a:pt x="24" y="136"/>
                  <a:pt x="24" y="136"/>
                  <a:pt x="24" y="136"/>
                </a:cubicBezTo>
                <a:cubicBezTo>
                  <a:pt x="66" y="136"/>
                  <a:pt x="66" y="136"/>
                  <a:pt x="66" y="136"/>
                </a:cubicBezTo>
                <a:lnTo>
                  <a:pt x="66" y="128"/>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0"/>
                  <a:pt x="70" y="0"/>
                  <a:pt x="45" y="0"/>
                </a:cubicBezTo>
                <a:cubicBezTo>
                  <a:pt x="20" y="0"/>
                  <a:pt x="0" y="20"/>
                  <a:pt x="0" y="45"/>
                </a:cubicBezTo>
                <a:cubicBezTo>
                  <a:pt x="0" y="55"/>
                  <a:pt x="3" y="64"/>
                  <a:pt x="9" y="72"/>
                </a:cubicBezTo>
                <a:cubicBezTo>
                  <a:pt x="12" y="70"/>
                  <a:pt x="12" y="70"/>
                  <a:pt x="12" y="70"/>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0" y="61"/>
                  <a:pt x="8" y="53"/>
                  <a:pt x="8" y="45"/>
                </a:cubicBezTo>
                <a:cubicBezTo>
                  <a:pt x="8" y="25"/>
                  <a:pt x="25" y="8"/>
                  <a:pt x="45" y="8"/>
                </a:cubicBezTo>
                <a:cubicBezTo>
                  <a:pt x="65" y="8"/>
                  <a:pt x="82" y="25"/>
                  <a:pt x="82" y="45"/>
                </a:cubicBezTo>
                <a:cubicBezTo>
                  <a:pt x="82" y="53"/>
                  <a:pt x="80" y="60"/>
                  <a:pt x="75" y="67"/>
                </a:cubicBezTo>
                <a:cubicBezTo>
                  <a:pt x="75" y="67"/>
                  <a:pt x="75" y="67"/>
                  <a:pt x="75" y="67"/>
                </a:cubicBezTo>
                <a:cubicBezTo>
                  <a:pt x="66" y="78"/>
                  <a:pt x="63" y="90"/>
                  <a:pt x="62" y="96"/>
                </a:cubicBezTo>
                <a:cubicBezTo>
                  <a:pt x="28" y="96"/>
                  <a:pt x="28" y="96"/>
                  <a:pt x="28" y="96"/>
                </a:cubicBezTo>
                <a:cubicBezTo>
                  <a:pt x="27" y="90"/>
                  <a:pt x="24" y="78"/>
                  <a:pt x="15" y="6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38" name="flame"/>
          <p:cNvSpPr>
            <a:spLocks noEditPoints="1"/>
          </p:cNvSpPr>
          <p:nvPr/>
        </p:nvSpPr>
        <p:spPr bwMode="auto">
          <a:xfrm>
            <a:off x="1056580" y="4249170"/>
            <a:ext cx="203976" cy="331961"/>
          </a:xfrm>
          <a:custGeom>
            <a:avLst/>
            <a:gdLst>
              <a:gd name="T0" fmla="*/ 97 w 565"/>
              <a:gd name="T1" fmla="*/ 810 h 921"/>
              <a:gd name="T2" fmla="*/ 47 w 565"/>
              <a:gd name="T3" fmla="*/ 462 h 921"/>
              <a:gd name="T4" fmla="*/ 205 w 565"/>
              <a:gd name="T5" fmla="*/ 213 h 921"/>
              <a:gd name="T6" fmla="*/ 199 w 565"/>
              <a:gd name="T7" fmla="*/ 9 h 921"/>
              <a:gd name="T8" fmla="*/ 222 w 565"/>
              <a:gd name="T9" fmla="*/ 3 h 921"/>
              <a:gd name="T10" fmla="*/ 425 w 565"/>
              <a:gd name="T11" fmla="*/ 371 h 921"/>
              <a:gd name="T12" fmla="*/ 329 w 565"/>
              <a:gd name="T13" fmla="*/ 618 h 921"/>
              <a:gd name="T14" fmla="*/ 263 w 565"/>
              <a:gd name="T15" fmla="*/ 853 h 921"/>
              <a:gd name="T16" fmla="*/ 227 w 565"/>
              <a:gd name="T17" fmla="*/ 873 h 921"/>
              <a:gd name="T18" fmla="*/ 252 w 565"/>
              <a:gd name="T19" fmla="*/ 84 h 921"/>
              <a:gd name="T20" fmla="*/ 158 w 565"/>
              <a:gd name="T21" fmla="*/ 364 h 921"/>
              <a:gd name="T22" fmla="*/ 55 w 565"/>
              <a:gd name="T23" fmla="*/ 688 h 921"/>
              <a:gd name="T24" fmla="*/ 203 w 565"/>
              <a:gd name="T25" fmla="*/ 833 h 921"/>
              <a:gd name="T26" fmla="*/ 227 w 565"/>
              <a:gd name="T27" fmla="*/ 837 h 921"/>
              <a:gd name="T28" fmla="*/ 256 w 565"/>
              <a:gd name="T29" fmla="*/ 671 h 921"/>
              <a:gd name="T30" fmla="*/ 321 w 565"/>
              <a:gd name="T31" fmla="*/ 566 h 921"/>
              <a:gd name="T32" fmla="*/ 349 w 565"/>
              <a:gd name="T33" fmla="*/ 202 h 921"/>
              <a:gd name="T34" fmla="*/ 251 w 565"/>
              <a:gd name="T35" fmla="*/ 72 h 921"/>
              <a:gd name="T36" fmla="*/ 319 w 565"/>
              <a:gd name="T37" fmla="*/ 921 h 921"/>
              <a:gd name="T38" fmla="*/ 298 w 565"/>
              <a:gd name="T39" fmla="*/ 846 h 921"/>
              <a:gd name="T40" fmla="*/ 298 w 565"/>
              <a:gd name="T41" fmla="*/ 844 h 921"/>
              <a:gd name="T42" fmla="*/ 342 w 565"/>
              <a:gd name="T43" fmla="*/ 665 h 921"/>
              <a:gd name="T44" fmla="*/ 383 w 565"/>
              <a:gd name="T45" fmla="*/ 607 h 921"/>
              <a:gd name="T46" fmla="*/ 470 w 565"/>
              <a:gd name="T47" fmla="*/ 397 h 921"/>
              <a:gd name="T48" fmla="*/ 471 w 565"/>
              <a:gd name="T49" fmla="*/ 397 h 921"/>
              <a:gd name="T50" fmla="*/ 490 w 565"/>
              <a:gd name="T51" fmla="*/ 405 h 921"/>
              <a:gd name="T52" fmla="*/ 533 w 565"/>
              <a:gd name="T53" fmla="*/ 498 h 921"/>
              <a:gd name="T54" fmla="*/ 474 w 565"/>
              <a:gd name="T55" fmla="*/ 814 h 921"/>
              <a:gd name="T56" fmla="*/ 330 w 565"/>
              <a:gd name="T57" fmla="*/ 916 h 921"/>
              <a:gd name="T58" fmla="*/ 484 w 565"/>
              <a:gd name="T59" fmla="*/ 488 h 921"/>
              <a:gd name="T60" fmla="*/ 405 w 565"/>
              <a:gd name="T61" fmla="*/ 636 h 921"/>
              <a:gd name="T62" fmla="*/ 333 w 565"/>
              <a:gd name="T63" fmla="*/ 843 h 921"/>
              <a:gd name="T64" fmla="*/ 333 w 565"/>
              <a:gd name="T65" fmla="*/ 844 h 921"/>
              <a:gd name="T66" fmla="*/ 340 w 565"/>
              <a:gd name="T67" fmla="*/ 858 h 921"/>
              <a:gd name="T68" fmla="*/ 445 w 565"/>
              <a:gd name="T69" fmla="*/ 791 h 921"/>
              <a:gd name="T70" fmla="*/ 498 w 565"/>
              <a:gd name="T71" fmla="*/ 504 h 921"/>
              <a:gd name="T72" fmla="*/ 486 w 565"/>
              <a:gd name="T73" fmla="*/ 477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5" h="921">
                <a:moveTo>
                  <a:pt x="227" y="873"/>
                </a:moveTo>
                <a:cubicBezTo>
                  <a:pt x="213" y="873"/>
                  <a:pt x="162" y="868"/>
                  <a:pt x="97" y="810"/>
                </a:cubicBezTo>
                <a:cubicBezTo>
                  <a:pt x="54" y="772"/>
                  <a:pt x="25" y="722"/>
                  <a:pt x="14" y="671"/>
                </a:cubicBezTo>
                <a:cubicBezTo>
                  <a:pt x="0" y="605"/>
                  <a:pt x="11" y="532"/>
                  <a:pt x="47" y="462"/>
                </a:cubicBezTo>
                <a:cubicBezTo>
                  <a:pt x="69" y="419"/>
                  <a:pt x="97" y="381"/>
                  <a:pt x="134" y="338"/>
                </a:cubicBezTo>
                <a:cubicBezTo>
                  <a:pt x="168" y="298"/>
                  <a:pt x="192" y="256"/>
                  <a:pt x="205" y="213"/>
                </a:cubicBezTo>
                <a:cubicBezTo>
                  <a:pt x="218" y="172"/>
                  <a:pt x="234" y="93"/>
                  <a:pt x="198" y="27"/>
                </a:cubicBezTo>
                <a:cubicBezTo>
                  <a:pt x="195" y="22"/>
                  <a:pt x="196" y="15"/>
                  <a:pt x="199" y="9"/>
                </a:cubicBezTo>
                <a:cubicBezTo>
                  <a:pt x="203" y="4"/>
                  <a:pt x="208" y="0"/>
                  <a:pt x="213" y="0"/>
                </a:cubicBezTo>
                <a:cubicBezTo>
                  <a:pt x="216" y="0"/>
                  <a:pt x="219" y="1"/>
                  <a:pt x="222" y="3"/>
                </a:cubicBezTo>
                <a:cubicBezTo>
                  <a:pt x="288" y="50"/>
                  <a:pt x="347" y="119"/>
                  <a:pt x="383" y="191"/>
                </a:cubicBezTo>
                <a:cubicBezTo>
                  <a:pt x="413" y="252"/>
                  <a:pt x="427" y="312"/>
                  <a:pt x="425" y="371"/>
                </a:cubicBezTo>
                <a:cubicBezTo>
                  <a:pt x="422" y="443"/>
                  <a:pt x="397" y="514"/>
                  <a:pt x="352" y="583"/>
                </a:cubicBezTo>
                <a:cubicBezTo>
                  <a:pt x="344" y="595"/>
                  <a:pt x="336" y="607"/>
                  <a:pt x="329" y="618"/>
                </a:cubicBezTo>
                <a:cubicBezTo>
                  <a:pt x="315" y="638"/>
                  <a:pt x="301" y="659"/>
                  <a:pt x="290" y="682"/>
                </a:cubicBezTo>
                <a:cubicBezTo>
                  <a:pt x="267" y="730"/>
                  <a:pt x="258" y="786"/>
                  <a:pt x="263" y="853"/>
                </a:cubicBezTo>
                <a:cubicBezTo>
                  <a:pt x="264" y="861"/>
                  <a:pt x="257" y="868"/>
                  <a:pt x="250" y="870"/>
                </a:cubicBezTo>
                <a:cubicBezTo>
                  <a:pt x="243" y="872"/>
                  <a:pt x="235" y="873"/>
                  <a:pt x="227" y="873"/>
                </a:cubicBezTo>
                <a:cubicBezTo>
                  <a:pt x="227" y="873"/>
                  <a:pt x="227" y="873"/>
                  <a:pt x="227" y="873"/>
                </a:cubicBezTo>
                <a:close/>
                <a:moveTo>
                  <a:pt x="252" y="84"/>
                </a:moveTo>
                <a:cubicBezTo>
                  <a:pt x="260" y="134"/>
                  <a:pt x="252" y="190"/>
                  <a:pt x="232" y="241"/>
                </a:cubicBezTo>
                <a:cubicBezTo>
                  <a:pt x="214" y="286"/>
                  <a:pt x="189" y="328"/>
                  <a:pt x="158" y="364"/>
                </a:cubicBezTo>
                <a:cubicBezTo>
                  <a:pt x="118" y="411"/>
                  <a:pt x="91" y="449"/>
                  <a:pt x="72" y="490"/>
                </a:cubicBezTo>
                <a:cubicBezTo>
                  <a:pt x="50" y="539"/>
                  <a:pt x="28" y="613"/>
                  <a:pt x="55" y="688"/>
                </a:cubicBezTo>
                <a:cubicBezTo>
                  <a:pt x="72" y="735"/>
                  <a:pt x="106" y="778"/>
                  <a:pt x="148" y="806"/>
                </a:cubicBezTo>
                <a:cubicBezTo>
                  <a:pt x="169" y="819"/>
                  <a:pt x="185" y="827"/>
                  <a:pt x="203" y="833"/>
                </a:cubicBezTo>
                <a:cubicBezTo>
                  <a:pt x="211" y="835"/>
                  <a:pt x="217" y="836"/>
                  <a:pt x="223" y="837"/>
                </a:cubicBezTo>
                <a:cubicBezTo>
                  <a:pt x="227" y="837"/>
                  <a:pt x="227" y="837"/>
                  <a:pt x="227" y="837"/>
                </a:cubicBezTo>
                <a:cubicBezTo>
                  <a:pt x="227" y="833"/>
                  <a:pt x="227" y="833"/>
                  <a:pt x="227" y="833"/>
                </a:cubicBezTo>
                <a:cubicBezTo>
                  <a:pt x="225" y="772"/>
                  <a:pt x="235" y="717"/>
                  <a:pt x="256" y="671"/>
                </a:cubicBezTo>
                <a:cubicBezTo>
                  <a:pt x="268" y="646"/>
                  <a:pt x="283" y="623"/>
                  <a:pt x="298" y="601"/>
                </a:cubicBezTo>
                <a:cubicBezTo>
                  <a:pt x="306" y="590"/>
                  <a:pt x="314" y="578"/>
                  <a:pt x="321" y="566"/>
                </a:cubicBezTo>
                <a:cubicBezTo>
                  <a:pt x="367" y="497"/>
                  <a:pt x="390" y="428"/>
                  <a:pt x="390" y="362"/>
                </a:cubicBezTo>
                <a:cubicBezTo>
                  <a:pt x="390" y="307"/>
                  <a:pt x="376" y="252"/>
                  <a:pt x="349" y="202"/>
                </a:cubicBezTo>
                <a:cubicBezTo>
                  <a:pt x="325" y="157"/>
                  <a:pt x="294" y="115"/>
                  <a:pt x="259" y="80"/>
                </a:cubicBezTo>
                <a:cubicBezTo>
                  <a:pt x="251" y="72"/>
                  <a:pt x="251" y="72"/>
                  <a:pt x="251" y="72"/>
                </a:cubicBezTo>
                <a:lnTo>
                  <a:pt x="252" y="84"/>
                </a:lnTo>
                <a:close/>
                <a:moveTo>
                  <a:pt x="319" y="921"/>
                </a:moveTo>
                <a:cubicBezTo>
                  <a:pt x="309" y="921"/>
                  <a:pt x="300" y="912"/>
                  <a:pt x="300" y="903"/>
                </a:cubicBezTo>
                <a:cubicBezTo>
                  <a:pt x="299" y="884"/>
                  <a:pt x="299" y="865"/>
                  <a:pt x="298" y="846"/>
                </a:cubicBezTo>
                <a:cubicBezTo>
                  <a:pt x="298" y="845"/>
                  <a:pt x="298" y="845"/>
                  <a:pt x="298" y="844"/>
                </a:cubicBezTo>
                <a:cubicBezTo>
                  <a:pt x="298" y="844"/>
                  <a:pt x="298" y="844"/>
                  <a:pt x="298" y="844"/>
                </a:cubicBezTo>
                <a:cubicBezTo>
                  <a:pt x="298" y="801"/>
                  <a:pt x="303" y="762"/>
                  <a:pt x="314" y="729"/>
                </a:cubicBezTo>
                <a:cubicBezTo>
                  <a:pt x="322" y="704"/>
                  <a:pt x="331" y="683"/>
                  <a:pt x="342" y="665"/>
                </a:cubicBezTo>
                <a:cubicBezTo>
                  <a:pt x="350" y="651"/>
                  <a:pt x="360" y="638"/>
                  <a:pt x="370" y="625"/>
                </a:cubicBezTo>
                <a:cubicBezTo>
                  <a:pt x="374" y="619"/>
                  <a:pt x="379" y="613"/>
                  <a:pt x="383" y="607"/>
                </a:cubicBezTo>
                <a:cubicBezTo>
                  <a:pt x="417" y="560"/>
                  <a:pt x="461" y="489"/>
                  <a:pt x="457" y="414"/>
                </a:cubicBezTo>
                <a:cubicBezTo>
                  <a:pt x="457" y="401"/>
                  <a:pt x="467" y="398"/>
                  <a:pt x="470" y="397"/>
                </a:cubicBezTo>
                <a:cubicBezTo>
                  <a:pt x="471" y="397"/>
                  <a:pt x="471" y="397"/>
                  <a:pt x="471" y="397"/>
                </a:cubicBezTo>
                <a:cubicBezTo>
                  <a:pt x="471" y="397"/>
                  <a:pt x="471" y="397"/>
                  <a:pt x="471" y="397"/>
                </a:cubicBezTo>
                <a:cubicBezTo>
                  <a:pt x="473" y="396"/>
                  <a:pt x="476" y="396"/>
                  <a:pt x="478" y="396"/>
                </a:cubicBezTo>
                <a:cubicBezTo>
                  <a:pt x="483" y="396"/>
                  <a:pt x="487" y="399"/>
                  <a:pt x="490" y="405"/>
                </a:cubicBezTo>
                <a:cubicBezTo>
                  <a:pt x="496" y="417"/>
                  <a:pt x="502" y="429"/>
                  <a:pt x="507" y="441"/>
                </a:cubicBezTo>
                <a:cubicBezTo>
                  <a:pt x="516" y="459"/>
                  <a:pt x="526" y="479"/>
                  <a:pt x="533" y="498"/>
                </a:cubicBezTo>
                <a:cubicBezTo>
                  <a:pt x="556" y="559"/>
                  <a:pt x="565" y="610"/>
                  <a:pt x="561" y="657"/>
                </a:cubicBezTo>
                <a:cubicBezTo>
                  <a:pt x="555" y="721"/>
                  <a:pt x="525" y="775"/>
                  <a:pt x="474" y="814"/>
                </a:cubicBezTo>
                <a:cubicBezTo>
                  <a:pt x="457" y="826"/>
                  <a:pt x="438" y="838"/>
                  <a:pt x="420" y="848"/>
                </a:cubicBezTo>
                <a:cubicBezTo>
                  <a:pt x="388" y="867"/>
                  <a:pt x="355" y="886"/>
                  <a:pt x="330" y="916"/>
                </a:cubicBezTo>
                <a:cubicBezTo>
                  <a:pt x="327" y="919"/>
                  <a:pt x="323" y="921"/>
                  <a:pt x="319" y="921"/>
                </a:cubicBezTo>
                <a:close/>
                <a:moveTo>
                  <a:pt x="484" y="488"/>
                </a:moveTo>
                <a:cubicBezTo>
                  <a:pt x="473" y="525"/>
                  <a:pt x="455" y="564"/>
                  <a:pt x="429" y="603"/>
                </a:cubicBezTo>
                <a:cubicBezTo>
                  <a:pt x="421" y="614"/>
                  <a:pt x="413" y="625"/>
                  <a:pt x="405" y="636"/>
                </a:cubicBezTo>
                <a:cubicBezTo>
                  <a:pt x="385" y="663"/>
                  <a:pt x="364" y="692"/>
                  <a:pt x="352" y="727"/>
                </a:cubicBezTo>
                <a:cubicBezTo>
                  <a:pt x="339" y="763"/>
                  <a:pt x="333" y="801"/>
                  <a:pt x="333" y="843"/>
                </a:cubicBezTo>
                <a:cubicBezTo>
                  <a:pt x="333" y="843"/>
                  <a:pt x="333" y="843"/>
                  <a:pt x="333" y="843"/>
                </a:cubicBezTo>
                <a:cubicBezTo>
                  <a:pt x="333" y="844"/>
                  <a:pt x="333" y="844"/>
                  <a:pt x="333" y="844"/>
                </a:cubicBezTo>
                <a:cubicBezTo>
                  <a:pt x="334" y="846"/>
                  <a:pt x="334" y="863"/>
                  <a:pt x="334" y="863"/>
                </a:cubicBezTo>
                <a:cubicBezTo>
                  <a:pt x="340" y="858"/>
                  <a:pt x="340" y="858"/>
                  <a:pt x="340" y="858"/>
                </a:cubicBezTo>
                <a:cubicBezTo>
                  <a:pt x="358" y="844"/>
                  <a:pt x="378" y="832"/>
                  <a:pt x="398" y="821"/>
                </a:cubicBezTo>
                <a:cubicBezTo>
                  <a:pt x="414" y="811"/>
                  <a:pt x="430" y="802"/>
                  <a:pt x="445" y="791"/>
                </a:cubicBezTo>
                <a:cubicBezTo>
                  <a:pt x="495" y="757"/>
                  <a:pt x="523" y="706"/>
                  <a:pt x="526" y="650"/>
                </a:cubicBezTo>
                <a:cubicBezTo>
                  <a:pt x="528" y="605"/>
                  <a:pt x="519" y="558"/>
                  <a:pt x="498" y="504"/>
                </a:cubicBezTo>
                <a:cubicBezTo>
                  <a:pt x="496" y="499"/>
                  <a:pt x="494" y="494"/>
                  <a:pt x="491" y="488"/>
                </a:cubicBezTo>
                <a:cubicBezTo>
                  <a:pt x="486" y="477"/>
                  <a:pt x="486" y="477"/>
                  <a:pt x="486" y="477"/>
                </a:cubicBezTo>
                <a:lnTo>
                  <a:pt x="484" y="488"/>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bodyPr>
          <a:lstStyle/>
          <a:p>
            <a:endParaRPr lang="en-US" sz="1765"/>
          </a:p>
        </p:txBody>
      </p:sp>
      <p:sp>
        <p:nvSpPr>
          <p:cNvPr id="48" name="fridge"/>
          <p:cNvSpPr>
            <a:spLocks noEditPoints="1"/>
          </p:cNvSpPr>
          <p:nvPr/>
        </p:nvSpPr>
        <p:spPr bwMode="auto">
          <a:xfrm>
            <a:off x="3200118" y="2948390"/>
            <a:ext cx="189169" cy="304204"/>
          </a:xfrm>
          <a:custGeom>
            <a:avLst/>
            <a:gdLst>
              <a:gd name="T0" fmla="*/ 0 w 148"/>
              <a:gd name="T1" fmla="*/ 0 h 238"/>
              <a:gd name="T2" fmla="*/ 0 w 148"/>
              <a:gd name="T3" fmla="*/ 238 h 238"/>
              <a:gd name="T4" fmla="*/ 148 w 148"/>
              <a:gd name="T5" fmla="*/ 238 h 238"/>
              <a:gd name="T6" fmla="*/ 148 w 148"/>
              <a:gd name="T7" fmla="*/ 0 h 238"/>
              <a:gd name="T8" fmla="*/ 0 w 148"/>
              <a:gd name="T9" fmla="*/ 0 h 238"/>
              <a:gd name="T10" fmla="*/ 139 w 148"/>
              <a:gd name="T11" fmla="*/ 165 h 238"/>
              <a:gd name="T12" fmla="*/ 79 w 148"/>
              <a:gd name="T13" fmla="*/ 165 h 238"/>
              <a:gd name="T14" fmla="*/ 79 w 148"/>
              <a:gd name="T15" fmla="*/ 10 h 238"/>
              <a:gd name="T16" fmla="*/ 139 w 148"/>
              <a:gd name="T17" fmla="*/ 10 h 238"/>
              <a:gd name="T18" fmla="*/ 139 w 148"/>
              <a:gd name="T19" fmla="*/ 165 h 238"/>
              <a:gd name="T20" fmla="*/ 69 w 148"/>
              <a:gd name="T21" fmla="*/ 10 h 238"/>
              <a:gd name="T22" fmla="*/ 69 w 148"/>
              <a:gd name="T23" fmla="*/ 165 h 238"/>
              <a:gd name="T24" fmla="*/ 10 w 148"/>
              <a:gd name="T25" fmla="*/ 165 h 238"/>
              <a:gd name="T26" fmla="*/ 10 w 148"/>
              <a:gd name="T27" fmla="*/ 10 h 238"/>
              <a:gd name="T28" fmla="*/ 69 w 148"/>
              <a:gd name="T29" fmla="*/ 10 h 238"/>
              <a:gd name="T30" fmla="*/ 10 w 148"/>
              <a:gd name="T31" fmla="*/ 229 h 238"/>
              <a:gd name="T32" fmla="*/ 10 w 148"/>
              <a:gd name="T33" fmla="*/ 175 h 238"/>
              <a:gd name="T34" fmla="*/ 139 w 148"/>
              <a:gd name="T35" fmla="*/ 175 h 238"/>
              <a:gd name="T36" fmla="*/ 139 w 148"/>
              <a:gd name="T37" fmla="*/ 229 h 238"/>
              <a:gd name="T38" fmla="*/ 10 w 148"/>
              <a:gd name="T39" fmla="*/ 229 h 238"/>
              <a:gd name="T40" fmla="*/ 89 w 148"/>
              <a:gd name="T41" fmla="*/ 127 h 238"/>
              <a:gd name="T42" fmla="*/ 89 w 148"/>
              <a:gd name="T43" fmla="*/ 68 h 238"/>
              <a:gd name="T44" fmla="*/ 99 w 148"/>
              <a:gd name="T45" fmla="*/ 68 h 238"/>
              <a:gd name="T46" fmla="*/ 99 w 148"/>
              <a:gd name="T47" fmla="*/ 127 h 238"/>
              <a:gd name="T48" fmla="*/ 89 w 148"/>
              <a:gd name="T49" fmla="*/ 127 h 238"/>
              <a:gd name="T50" fmla="*/ 60 w 148"/>
              <a:gd name="T51" fmla="*/ 127 h 238"/>
              <a:gd name="T52" fmla="*/ 50 w 148"/>
              <a:gd name="T53" fmla="*/ 127 h 238"/>
              <a:gd name="T54" fmla="*/ 50 w 148"/>
              <a:gd name="T55" fmla="*/ 68 h 238"/>
              <a:gd name="T56" fmla="*/ 60 w 148"/>
              <a:gd name="T57" fmla="*/ 68 h 238"/>
              <a:gd name="T58" fmla="*/ 60 w 148"/>
              <a:gd name="T59" fmla="*/ 127 h 238"/>
              <a:gd name="T60" fmla="*/ 45 w 148"/>
              <a:gd name="T61" fmla="*/ 183 h 238"/>
              <a:gd name="T62" fmla="*/ 104 w 148"/>
              <a:gd name="T63" fmla="*/ 183 h 238"/>
              <a:gd name="T64" fmla="*/ 104 w 148"/>
              <a:gd name="T65" fmla="*/ 192 h 238"/>
              <a:gd name="T66" fmla="*/ 45 w 148"/>
              <a:gd name="T67" fmla="*/ 192 h 238"/>
              <a:gd name="T68" fmla="*/ 45 w 148"/>
              <a:gd name="T69" fmla="*/ 18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 h="238">
                <a:moveTo>
                  <a:pt x="0" y="0"/>
                </a:moveTo>
                <a:lnTo>
                  <a:pt x="0" y="238"/>
                </a:lnTo>
                <a:lnTo>
                  <a:pt x="148" y="238"/>
                </a:lnTo>
                <a:lnTo>
                  <a:pt x="148" y="0"/>
                </a:lnTo>
                <a:lnTo>
                  <a:pt x="0" y="0"/>
                </a:lnTo>
                <a:close/>
                <a:moveTo>
                  <a:pt x="139" y="165"/>
                </a:moveTo>
                <a:lnTo>
                  <a:pt x="79" y="165"/>
                </a:lnTo>
                <a:lnTo>
                  <a:pt x="79" y="10"/>
                </a:lnTo>
                <a:lnTo>
                  <a:pt x="139" y="10"/>
                </a:lnTo>
                <a:lnTo>
                  <a:pt x="139" y="165"/>
                </a:lnTo>
                <a:close/>
                <a:moveTo>
                  <a:pt x="69" y="10"/>
                </a:moveTo>
                <a:lnTo>
                  <a:pt x="69" y="165"/>
                </a:lnTo>
                <a:lnTo>
                  <a:pt x="10" y="165"/>
                </a:lnTo>
                <a:lnTo>
                  <a:pt x="10" y="10"/>
                </a:lnTo>
                <a:lnTo>
                  <a:pt x="69" y="10"/>
                </a:lnTo>
                <a:close/>
                <a:moveTo>
                  <a:pt x="10" y="229"/>
                </a:moveTo>
                <a:lnTo>
                  <a:pt x="10" y="175"/>
                </a:lnTo>
                <a:lnTo>
                  <a:pt x="139" y="175"/>
                </a:lnTo>
                <a:lnTo>
                  <a:pt x="139" y="229"/>
                </a:lnTo>
                <a:lnTo>
                  <a:pt x="10" y="229"/>
                </a:lnTo>
                <a:close/>
                <a:moveTo>
                  <a:pt x="89" y="127"/>
                </a:moveTo>
                <a:lnTo>
                  <a:pt x="89" y="68"/>
                </a:lnTo>
                <a:lnTo>
                  <a:pt x="99" y="68"/>
                </a:lnTo>
                <a:lnTo>
                  <a:pt x="99" y="127"/>
                </a:lnTo>
                <a:lnTo>
                  <a:pt x="89" y="127"/>
                </a:lnTo>
                <a:close/>
                <a:moveTo>
                  <a:pt x="60" y="127"/>
                </a:moveTo>
                <a:lnTo>
                  <a:pt x="50" y="127"/>
                </a:lnTo>
                <a:lnTo>
                  <a:pt x="50" y="68"/>
                </a:lnTo>
                <a:lnTo>
                  <a:pt x="60" y="68"/>
                </a:lnTo>
                <a:lnTo>
                  <a:pt x="60" y="127"/>
                </a:lnTo>
                <a:close/>
                <a:moveTo>
                  <a:pt x="45" y="183"/>
                </a:moveTo>
                <a:lnTo>
                  <a:pt x="104" y="183"/>
                </a:lnTo>
                <a:lnTo>
                  <a:pt x="104" y="192"/>
                </a:lnTo>
                <a:lnTo>
                  <a:pt x="45" y="192"/>
                </a:lnTo>
                <a:lnTo>
                  <a:pt x="45" y="183"/>
                </a:lnTo>
                <a:close/>
              </a:path>
            </a:pathLst>
          </a:custGeom>
          <a:solidFill>
            <a:schemeClr val="bg1"/>
          </a:solidFill>
          <a:ln w="2540">
            <a:solidFill>
              <a:schemeClr val="bg1"/>
            </a:solidFill>
          </a:ln>
        </p:spPr>
        <p:txBody>
          <a:bodyPr vert="horz" wrap="square" lIns="89642" tIns="44821" rIns="89642" bIns="44821" numCol="1" anchor="t" anchorCtr="0" compatLnSpc="1">
            <a:prstTxWarp prst="textNoShape">
              <a:avLst/>
            </a:prstTxWarp>
          </a:bodyPr>
          <a:lstStyle/>
          <a:p>
            <a:endParaRPr lang="en-US" sz="1765"/>
          </a:p>
        </p:txBody>
      </p:sp>
      <p:sp>
        <p:nvSpPr>
          <p:cNvPr id="64" name="cam"/>
          <p:cNvSpPr>
            <a:spLocks noEditPoints="1"/>
          </p:cNvSpPr>
          <p:nvPr/>
        </p:nvSpPr>
        <p:spPr bwMode="auto">
          <a:xfrm>
            <a:off x="10894502" y="1927666"/>
            <a:ext cx="243863" cy="283819"/>
          </a:xfrm>
          <a:custGeom>
            <a:avLst/>
            <a:gdLst>
              <a:gd name="T0" fmla="*/ 146 w 147"/>
              <a:gd name="T1" fmla="*/ 165 h 171"/>
              <a:gd name="T2" fmla="*/ 129 w 147"/>
              <a:gd name="T3" fmla="*/ 113 h 171"/>
              <a:gd name="T4" fmla="*/ 144 w 147"/>
              <a:gd name="T5" fmla="*/ 70 h 171"/>
              <a:gd name="T6" fmla="*/ 73 w 147"/>
              <a:gd name="T7" fmla="*/ 0 h 171"/>
              <a:gd name="T8" fmla="*/ 3 w 147"/>
              <a:gd name="T9" fmla="*/ 70 h 171"/>
              <a:gd name="T10" fmla="*/ 18 w 147"/>
              <a:gd name="T11" fmla="*/ 113 h 171"/>
              <a:gd name="T12" fmla="*/ 0 w 147"/>
              <a:gd name="T13" fmla="*/ 165 h 171"/>
              <a:gd name="T14" fmla="*/ 1 w 147"/>
              <a:gd name="T15" fmla="*/ 169 h 171"/>
              <a:gd name="T16" fmla="*/ 5 w 147"/>
              <a:gd name="T17" fmla="*/ 171 h 171"/>
              <a:gd name="T18" fmla="*/ 142 w 147"/>
              <a:gd name="T19" fmla="*/ 171 h 171"/>
              <a:gd name="T20" fmla="*/ 142 w 147"/>
              <a:gd name="T21" fmla="*/ 171 h 171"/>
              <a:gd name="T22" fmla="*/ 147 w 147"/>
              <a:gd name="T23" fmla="*/ 167 h 171"/>
              <a:gd name="T24" fmla="*/ 146 w 147"/>
              <a:gd name="T25" fmla="*/ 165 h 171"/>
              <a:gd name="T26" fmla="*/ 73 w 147"/>
              <a:gd name="T27" fmla="*/ 9 h 171"/>
              <a:gd name="T28" fmla="*/ 135 w 147"/>
              <a:gd name="T29" fmla="*/ 70 h 171"/>
              <a:gd name="T30" fmla="*/ 73 w 147"/>
              <a:gd name="T31" fmla="*/ 132 h 171"/>
              <a:gd name="T32" fmla="*/ 12 w 147"/>
              <a:gd name="T33" fmla="*/ 70 h 171"/>
              <a:gd name="T34" fmla="*/ 73 w 147"/>
              <a:gd name="T35" fmla="*/ 9 h 171"/>
              <a:gd name="T36" fmla="*/ 11 w 147"/>
              <a:gd name="T37" fmla="*/ 162 h 171"/>
              <a:gd name="T38" fmla="*/ 25 w 147"/>
              <a:gd name="T39" fmla="*/ 121 h 171"/>
              <a:gd name="T40" fmla="*/ 73 w 147"/>
              <a:gd name="T41" fmla="*/ 141 h 171"/>
              <a:gd name="T42" fmla="*/ 122 w 147"/>
              <a:gd name="T43" fmla="*/ 121 h 171"/>
              <a:gd name="T44" fmla="*/ 136 w 147"/>
              <a:gd name="T45" fmla="*/ 162 h 171"/>
              <a:gd name="T46" fmla="*/ 11 w 147"/>
              <a:gd name="T47" fmla="*/ 162 h 171"/>
              <a:gd name="T48" fmla="*/ 73 w 147"/>
              <a:gd name="T49" fmla="*/ 106 h 171"/>
              <a:gd name="T50" fmla="*/ 109 w 147"/>
              <a:gd name="T51" fmla="*/ 70 h 171"/>
              <a:gd name="T52" fmla="*/ 73 w 147"/>
              <a:gd name="T53" fmla="*/ 35 h 171"/>
              <a:gd name="T54" fmla="*/ 38 w 147"/>
              <a:gd name="T55" fmla="*/ 70 h 171"/>
              <a:gd name="T56" fmla="*/ 73 w 147"/>
              <a:gd name="T57" fmla="*/ 106 h 171"/>
              <a:gd name="T58" fmla="*/ 73 w 147"/>
              <a:gd name="T59" fmla="*/ 44 h 171"/>
              <a:gd name="T60" fmla="*/ 100 w 147"/>
              <a:gd name="T61" fmla="*/ 70 h 171"/>
              <a:gd name="T62" fmla="*/ 73 w 147"/>
              <a:gd name="T63" fmla="*/ 97 h 171"/>
              <a:gd name="T64" fmla="*/ 47 w 147"/>
              <a:gd name="T65" fmla="*/ 70 h 171"/>
              <a:gd name="T66" fmla="*/ 73 w 147"/>
              <a:gd name="T67"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7" h="171">
                <a:moveTo>
                  <a:pt x="146" y="165"/>
                </a:moveTo>
                <a:cubicBezTo>
                  <a:pt x="129" y="113"/>
                  <a:pt x="129" y="113"/>
                  <a:pt x="129" y="113"/>
                </a:cubicBezTo>
                <a:cubicBezTo>
                  <a:pt x="138" y="101"/>
                  <a:pt x="144" y="87"/>
                  <a:pt x="144" y="70"/>
                </a:cubicBezTo>
                <a:cubicBezTo>
                  <a:pt x="144" y="32"/>
                  <a:pt x="112" y="0"/>
                  <a:pt x="73" y="0"/>
                </a:cubicBezTo>
                <a:cubicBezTo>
                  <a:pt x="35" y="0"/>
                  <a:pt x="3" y="32"/>
                  <a:pt x="3" y="70"/>
                </a:cubicBezTo>
                <a:cubicBezTo>
                  <a:pt x="3" y="87"/>
                  <a:pt x="9" y="102"/>
                  <a:pt x="18" y="113"/>
                </a:cubicBezTo>
                <a:cubicBezTo>
                  <a:pt x="0" y="165"/>
                  <a:pt x="0" y="165"/>
                  <a:pt x="0" y="165"/>
                </a:cubicBezTo>
                <a:cubicBezTo>
                  <a:pt x="0" y="167"/>
                  <a:pt x="0" y="168"/>
                  <a:pt x="1" y="169"/>
                </a:cubicBezTo>
                <a:cubicBezTo>
                  <a:pt x="2" y="171"/>
                  <a:pt x="3" y="171"/>
                  <a:pt x="5" y="171"/>
                </a:cubicBezTo>
                <a:cubicBezTo>
                  <a:pt x="142" y="171"/>
                  <a:pt x="142" y="171"/>
                  <a:pt x="142" y="171"/>
                </a:cubicBezTo>
                <a:cubicBezTo>
                  <a:pt x="142" y="171"/>
                  <a:pt x="142" y="171"/>
                  <a:pt x="142" y="171"/>
                </a:cubicBezTo>
                <a:cubicBezTo>
                  <a:pt x="145" y="171"/>
                  <a:pt x="147" y="169"/>
                  <a:pt x="147" y="167"/>
                </a:cubicBezTo>
                <a:cubicBezTo>
                  <a:pt x="147" y="166"/>
                  <a:pt x="147" y="165"/>
                  <a:pt x="146" y="165"/>
                </a:cubicBezTo>
                <a:close/>
                <a:moveTo>
                  <a:pt x="73" y="9"/>
                </a:moveTo>
                <a:cubicBezTo>
                  <a:pt x="107" y="9"/>
                  <a:pt x="135" y="37"/>
                  <a:pt x="135" y="70"/>
                </a:cubicBezTo>
                <a:cubicBezTo>
                  <a:pt x="135" y="104"/>
                  <a:pt x="107" y="132"/>
                  <a:pt x="73" y="132"/>
                </a:cubicBezTo>
                <a:cubicBezTo>
                  <a:pt x="40" y="132"/>
                  <a:pt x="12" y="104"/>
                  <a:pt x="12" y="70"/>
                </a:cubicBezTo>
                <a:cubicBezTo>
                  <a:pt x="12" y="37"/>
                  <a:pt x="40" y="9"/>
                  <a:pt x="73" y="9"/>
                </a:cubicBezTo>
                <a:close/>
                <a:moveTo>
                  <a:pt x="11" y="162"/>
                </a:moveTo>
                <a:cubicBezTo>
                  <a:pt x="25" y="121"/>
                  <a:pt x="25" y="121"/>
                  <a:pt x="25" y="121"/>
                </a:cubicBezTo>
                <a:cubicBezTo>
                  <a:pt x="38" y="133"/>
                  <a:pt x="55" y="141"/>
                  <a:pt x="73" y="141"/>
                </a:cubicBezTo>
                <a:cubicBezTo>
                  <a:pt x="92" y="141"/>
                  <a:pt x="109" y="133"/>
                  <a:pt x="122" y="121"/>
                </a:cubicBezTo>
                <a:cubicBezTo>
                  <a:pt x="136" y="162"/>
                  <a:pt x="136" y="162"/>
                  <a:pt x="136" y="162"/>
                </a:cubicBezTo>
                <a:lnTo>
                  <a:pt x="11" y="162"/>
                </a:lnTo>
                <a:close/>
                <a:moveTo>
                  <a:pt x="73" y="106"/>
                </a:moveTo>
                <a:cubicBezTo>
                  <a:pt x="93" y="106"/>
                  <a:pt x="109" y="90"/>
                  <a:pt x="109" y="70"/>
                </a:cubicBezTo>
                <a:cubicBezTo>
                  <a:pt x="109" y="51"/>
                  <a:pt x="93" y="35"/>
                  <a:pt x="73" y="35"/>
                </a:cubicBezTo>
                <a:cubicBezTo>
                  <a:pt x="54" y="35"/>
                  <a:pt x="38" y="51"/>
                  <a:pt x="38" y="70"/>
                </a:cubicBezTo>
                <a:cubicBezTo>
                  <a:pt x="38" y="90"/>
                  <a:pt x="54" y="106"/>
                  <a:pt x="73" y="106"/>
                </a:cubicBezTo>
                <a:close/>
                <a:moveTo>
                  <a:pt x="73" y="44"/>
                </a:moveTo>
                <a:cubicBezTo>
                  <a:pt x="88" y="44"/>
                  <a:pt x="100" y="56"/>
                  <a:pt x="100" y="70"/>
                </a:cubicBezTo>
                <a:cubicBezTo>
                  <a:pt x="100" y="85"/>
                  <a:pt x="88" y="97"/>
                  <a:pt x="73" y="97"/>
                </a:cubicBezTo>
                <a:cubicBezTo>
                  <a:pt x="59" y="97"/>
                  <a:pt x="47" y="85"/>
                  <a:pt x="47" y="70"/>
                </a:cubicBezTo>
                <a:cubicBezTo>
                  <a:pt x="47" y="56"/>
                  <a:pt x="59" y="44"/>
                  <a:pt x="73" y="4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72" name="fan"/>
          <p:cNvSpPr>
            <a:spLocks noEditPoints="1"/>
          </p:cNvSpPr>
          <p:nvPr/>
        </p:nvSpPr>
        <p:spPr bwMode="auto">
          <a:xfrm>
            <a:off x="9132023" y="1780169"/>
            <a:ext cx="340744" cy="340744"/>
          </a:xfrm>
          <a:custGeom>
            <a:avLst/>
            <a:gdLst>
              <a:gd name="T0" fmla="*/ 712 w 906"/>
              <a:gd name="T1" fmla="*/ 343 h 906"/>
              <a:gd name="T2" fmla="*/ 588 w 906"/>
              <a:gd name="T3" fmla="*/ 388 h 906"/>
              <a:gd name="T4" fmla="*/ 544 w 906"/>
              <a:gd name="T5" fmla="*/ 340 h 906"/>
              <a:gd name="T6" fmla="*/ 540 w 906"/>
              <a:gd name="T7" fmla="*/ 12 h 906"/>
              <a:gd name="T8" fmla="*/ 514 w 906"/>
              <a:gd name="T9" fmla="*/ 0 h 906"/>
              <a:gd name="T10" fmla="*/ 343 w 906"/>
              <a:gd name="T11" fmla="*/ 194 h 906"/>
              <a:gd name="T12" fmla="*/ 393 w 906"/>
              <a:gd name="T13" fmla="*/ 324 h 906"/>
              <a:gd name="T14" fmla="*/ 340 w 906"/>
              <a:gd name="T15" fmla="*/ 359 h 906"/>
              <a:gd name="T16" fmla="*/ 13 w 906"/>
              <a:gd name="T17" fmla="*/ 366 h 906"/>
              <a:gd name="T18" fmla="*/ 0 w 906"/>
              <a:gd name="T19" fmla="*/ 392 h 906"/>
              <a:gd name="T20" fmla="*/ 194 w 906"/>
              <a:gd name="T21" fmla="*/ 563 h 906"/>
              <a:gd name="T22" fmla="*/ 327 w 906"/>
              <a:gd name="T23" fmla="*/ 512 h 906"/>
              <a:gd name="T24" fmla="*/ 365 w 906"/>
              <a:gd name="T25" fmla="*/ 547 h 906"/>
              <a:gd name="T26" fmla="*/ 367 w 906"/>
              <a:gd name="T27" fmla="*/ 893 h 906"/>
              <a:gd name="T28" fmla="*/ 393 w 906"/>
              <a:gd name="T29" fmla="*/ 906 h 906"/>
              <a:gd name="T30" fmla="*/ 563 w 906"/>
              <a:gd name="T31" fmla="*/ 712 h 906"/>
              <a:gd name="T32" fmla="*/ 504 w 906"/>
              <a:gd name="T33" fmla="*/ 566 h 906"/>
              <a:gd name="T34" fmla="*/ 549 w 906"/>
              <a:gd name="T35" fmla="*/ 543 h 906"/>
              <a:gd name="T36" fmla="*/ 778 w 906"/>
              <a:gd name="T37" fmla="*/ 563 h 906"/>
              <a:gd name="T38" fmla="*/ 894 w 906"/>
              <a:gd name="T39" fmla="*/ 539 h 906"/>
              <a:gd name="T40" fmla="*/ 906 w 906"/>
              <a:gd name="T41" fmla="*/ 513 h 906"/>
              <a:gd name="T42" fmla="*/ 712 w 906"/>
              <a:gd name="T43" fmla="*/ 343 h 906"/>
              <a:gd name="T44" fmla="*/ 363 w 906"/>
              <a:gd name="T45" fmla="*/ 194 h 906"/>
              <a:gd name="T46" fmla="*/ 514 w 906"/>
              <a:gd name="T47" fmla="*/ 20 h 906"/>
              <a:gd name="T48" fmla="*/ 525 w 906"/>
              <a:gd name="T49" fmla="*/ 25 h 906"/>
              <a:gd name="T50" fmla="*/ 523 w 906"/>
              <a:gd name="T51" fmla="*/ 328 h 906"/>
              <a:gd name="T52" fmla="*/ 453 w 906"/>
              <a:gd name="T53" fmla="*/ 312 h 906"/>
              <a:gd name="T54" fmla="*/ 412 w 906"/>
              <a:gd name="T55" fmla="*/ 317 h 906"/>
              <a:gd name="T56" fmla="*/ 363 w 906"/>
              <a:gd name="T57" fmla="*/ 194 h 906"/>
              <a:gd name="T58" fmla="*/ 194 w 906"/>
              <a:gd name="T59" fmla="*/ 543 h 906"/>
              <a:gd name="T60" fmla="*/ 20 w 906"/>
              <a:gd name="T61" fmla="*/ 392 h 906"/>
              <a:gd name="T62" fmla="*/ 26 w 906"/>
              <a:gd name="T63" fmla="*/ 381 h 906"/>
              <a:gd name="T64" fmla="*/ 324 w 906"/>
              <a:gd name="T65" fmla="*/ 379 h 906"/>
              <a:gd name="T66" fmla="*/ 305 w 906"/>
              <a:gd name="T67" fmla="*/ 443 h 906"/>
              <a:gd name="T68" fmla="*/ 317 w 906"/>
              <a:gd name="T69" fmla="*/ 494 h 906"/>
              <a:gd name="T70" fmla="*/ 194 w 906"/>
              <a:gd name="T71" fmla="*/ 543 h 906"/>
              <a:gd name="T72" fmla="*/ 543 w 906"/>
              <a:gd name="T73" fmla="*/ 712 h 906"/>
              <a:gd name="T74" fmla="*/ 393 w 906"/>
              <a:gd name="T75" fmla="*/ 886 h 906"/>
              <a:gd name="T76" fmla="*/ 382 w 906"/>
              <a:gd name="T77" fmla="*/ 880 h 906"/>
              <a:gd name="T78" fmla="*/ 384 w 906"/>
              <a:gd name="T79" fmla="*/ 558 h 906"/>
              <a:gd name="T80" fmla="*/ 453 w 906"/>
              <a:gd name="T81" fmla="*/ 573 h 906"/>
              <a:gd name="T82" fmla="*/ 483 w 906"/>
              <a:gd name="T83" fmla="*/ 571 h 906"/>
              <a:gd name="T84" fmla="*/ 543 w 906"/>
              <a:gd name="T85" fmla="*/ 712 h 906"/>
              <a:gd name="T86" fmla="*/ 453 w 906"/>
              <a:gd name="T87" fmla="*/ 553 h 906"/>
              <a:gd name="T88" fmla="*/ 325 w 906"/>
              <a:gd name="T89" fmla="*/ 443 h 906"/>
              <a:gd name="T90" fmla="*/ 453 w 906"/>
              <a:gd name="T91" fmla="*/ 332 h 906"/>
              <a:gd name="T92" fmla="*/ 582 w 906"/>
              <a:gd name="T93" fmla="*/ 443 h 906"/>
              <a:gd name="T94" fmla="*/ 453 w 906"/>
              <a:gd name="T95" fmla="*/ 553 h 906"/>
              <a:gd name="T96" fmla="*/ 881 w 906"/>
              <a:gd name="T97" fmla="*/ 524 h 906"/>
              <a:gd name="T98" fmla="*/ 570 w 906"/>
              <a:gd name="T99" fmla="*/ 524 h 906"/>
              <a:gd name="T100" fmla="*/ 602 w 906"/>
              <a:gd name="T101" fmla="*/ 443 h 906"/>
              <a:gd name="T102" fmla="*/ 596 w 906"/>
              <a:gd name="T103" fmla="*/ 407 h 906"/>
              <a:gd name="T104" fmla="*/ 712 w 906"/>
              <a:gd name="T105" fmla="*/ 363 h 906"/>
              <a:gd name="T106" fmla="*/ 886 w 906"/>
              <a:gd name="T107" fmla="*/ 513 h 906"/>
              <a:gd name="T108" fmla="*/ 881 w 906"/>
              <a:gd name="T109" fmla="*/ 524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6" h="906">
                <a:moveTo>
                  <a:pt x="712" y="343"/>
                </a:moveTo>
                <a:cubicBezTo>
                  <a:pt x="680" y="343"/>
                  <a:pt x="638" y="358"/>
                  <a:pt x="588" y="388"/>
                </a:cubicBezTo>
                <a:cubicBezTo>
                  <a:pt x="578" y="369"/>
                  <a:pt x="563" y="353"/>
                  <a:pt x="544" y="340"/>
                </a:cubicBezTo>
                <a:cubicBezTo>
                  <a:pt x="565" y="178"/>
                  <a:pt x="567" y="43"/>
                  <a:pt x="540" y="12"/>
                </a:cubicBezTo>
                <a:cubicBezTo>
                  <a:pt x="533" y="4"/>
                  <a:pt x="524" y="0"/>
                  <a:pt x="514" y="0"/>
                </a:cubicBezTo>
                <a:cubicBezTo>
                  <a:pt x="420" y="0"/>
                  <a:pt x="343" y="87"/>
                  <a:pt x="343" y="194"/>
                </a:cubicBezTo>
                <a:cubicBezTo>
                  <a:pt x="343" y="228"/>
                  <a:pt x="360" y="271"/>
                  <a:pt x="393" y="324"/>
                </a:cubicBezTo>
                <a:cubicBezTo>
                  <a:pt x="372" y="332"/>
                  <a:pt x="354" y="344"/>
                  <a:pt x="340" y="359"/>
                </a:cubicBezTo>
                <a:cubicBezTo>
                  <a:pt x="183" y="339"/>
                  <a:pt x="43" y="339"/>
                  <a:pt x="13" y="366"/>
                </a:cubicBezTo>
                <a:cubicBezTo>
                  <a:pt x="5" y="373"/>
                  <a:pt x="0" y="382"/>
                  <a:pt x="0" y="392"/>
                </a:cubicBezTo>
                <a:cubicBezTo>
                  <a:pt x="0" y="486"/>
                  <a:pt x="87" y="563"/>
                  <a:pt x="194" y="563"/>
                </a:cubicBezTo>
                <a:cubicBezTo>
                  <a:pt x="229" y="563"/>
                  <a:pt x="274" y="545"/>
                  <a:pt x="327" y="512"/>
                </a:cubicBezTo>
                <a:cubicBezTo>
                  <a:pt x="337" y="525"/>
                  <a:pt x="350" y="538"/>
                  <a:pt x="365" y="547"/>
                </a:cubicBezTo>
                <a:cubicBezTo>
                  <a:pt x="342" y="718"/>
                  <a:pt x="339" y="861"/>
                  <a:pt x="367" y="893"/>
                </a:cubicBezTo>
                <a:cubicBezTo>
                  <a:pt x="374" y="901"/>
                  <a:pt x="383" y="906"/>
                  <a:pt x="393" y="906"/>
                </a:cubicBezTo>
                <a:cubicBezTo>
                  <a:pt x="487" y="906"/>
                  <a:pt x="563" y="819"/>
                  <a:pt x="563" y="712"/>
                </a:cubicBezTo>
                <a:cubicBezTo>
                  <a:pt x="563" y="674"/>
                  <a:pt x="543" y="625"/>
                  <a:pt x="504" y="566"/>
                </a:cubicBezTo>
                <a:cubicBezTo>
                  <a:pt x="521" y="560"/>
                  <a:pt x="536" y="552"/>
                  <a:pt x="549" y="543"/>
                </a:cubicBezTo>
                <a:cubicBezTo>
                  <a:pt x="621" y="552"/>
                  <a:pt x="732" y="563"/>
                  <a:pt x="778" y="563"/>
                </a:cubicBezTo>
                <a:cubicBezTo>
                  <a:pt x="838" y="563"/>
                  <a:pt x="877" y="555"/>
                  <a:pt x="894" y="539"/>
                </a:cubicBezTo>
                <a:cubicBezTo>
                  <a:pt x="902" y="532"/>
                  <a:pt x="906" y="523"/>
                  <a:pt x="906" y="513"/>
                </a:cubicBezTo>
                <a:cubicBezTo>
                  <a:pt x="906" y="419"/>
                  <a:pt x="819" y="343"/>
                  <a:pt x="712" y="343"/>
                </a:cubicBezTo>
                <a:close/>
                <a:moveTo>
                  <a:pt x="363" y="194"/>
                </a:moveTo>
                <a:cubicBezTo>
                  <a:pt x="363" y="98"/>
                  <a:pt x="431" y="20"/>
                  <a:pt x="514" y="20"/>
                </a:cubicBezTo>
                <a:cubicBezTo>
                  <a:pt x="518" y="20"/>
                  <a:pt x="522" y="21"/>
                  <a:pt x="525" y="25"/>
                </a:cubicBezTo>
                <a:cubicBezTo>
                  <a:pt x="538" y="40"/>
                  <a:pt x="549" y="127"/>
                  <a:pt x="523" y="328"/>
                </a:cubicBezTo>
                <a:cubicBezTo>
                  <a:pt x="502" y="318"/>
                  <a:pt x="479" y="312"/>
                  <a:pt x="453" y="312"/>
                </a:cubicBezTo>
                <a:cubicBezTo>
                  <a:pt x="439" y="312"/>
                  <a:pt x="425" y="314"/>
                  <a:pt x="412" y="317"/>
                </a:cubicBezTo>
                <a:cubicBezTo>
                  <a:pt x="380" y="267"/>
                  <a:pt x="363" y="225"/>
                  <a:pt x="363" y="194"/>
                </a:cubicBezTo>
                <a:close/>
                <a:moveTo>
                  <a:pt x="194" y="543"/>
                </a:moveTo>
                <a:cubicBezTo>
                  <a:pt x="98" y="543"/>
                  <a:pt x="20" y="475"/>
                  <a:pt x="20" y="392"/>
                </a:cubicBezTo>
                <a:cubicBezTo>
                  <a:pt x="20" y="388"/>
                  <a:pt x="22" y="384"/>
                  <a:pt x="26" y="381"/>
                </a:cubicBezTo>
                <a:cubicBezTo>
                  <a:pt x="40" y="368"/>
                  <a:pt x="127" y="354"/>
                  <a:pt x="324" y="379"/>
                </a:cubicBezTo>
                <a:cubicBezTo>
                  <a:pt x="312" y="398"/>
                  <a:pt x="305" y="420"/>
                  <a:pt x="305" y="443"/>
                </a:cubicBezTo>
                <a:cubicBezTo>
                  <a:pt x="305" y="461"/>
                  <a:pt x="309" y="479"/>
                  <a:pt x="317" y="494"/>
                </a:cubicBezTo>
                <a:cubicBezTo>
                  <a:pt x="267" y="526"/>
                  <a:pt x="225" y="543"/>
                  <a:pt x="194" y="543"/>
                </a:cubicBezTo>
                <a:close/>
                <a:moveTo>
                  <a:pt x="543" y="712"/>
                </a:moveTo>
                <a:cubicBezTo>
                  <a:pt x="543" y="808"/>
                  <a:pt x="476" y="886"/>
                  <a:pt x="393" y="886"/>
                </a:cubicBezTo>
                <a:cubicBezTo>
                  <a:pt x="389" y="886"/>
                  <a:pt x="385" y="884"/>
                  <a:pt x="382" y="880"/>
                </a:cubicBezTo>
                <a:cubicBezTo>
                  <a:pt x="368" y="864"/>
                  <a:pt x="354" y="776"/>
                  <a:pt x="384" y="558"/>
                </a:cubicBezTo>
                <a:cubicBezTo>
                  <a:pt x="404" y="568"/>
                  <a:pt x="428" y="573"/>
                  <a:pt x="453" y="573"/>
                </a:cubicBezTo>
                <a:cubicBezTo>
                  <a:pt x="464" y="573"/>
                  <a:pt x="474" y="573"/>
                  <a:pt x="483" y="571"/>
                </a:cubicBezTo>
                <a:cubicBezTo>
                  <a:pt x="523" y="629"/>
                  <a:pt x="543" y="677"/>
                  <a:pt x="543" y="712"/>
                </a:cubicBezTo>
                <a:close/>
                <a:moveTo>
                  <a:pt x="453" y="553"/>
                </a:moveTo>
                <a:cubicBezTo>
                  <a:pt x="383" y="553"/>
                  <a:pt x="325" y="504"/>
                  <a:pt x="325" y="443"/>
                </a:cubicBezTo>
                <a:cubicBezTo>
                  <a:pt x="325" y="382"/>
                  <a:pt x="383" y="332"/>
                  <a:pt x="453" y="332"/>
                </a:cubicBezTo>
                <a:cubicBezTo>
                  <a:pt x="524" y="332"/>
                  <a:pt x="582" y="382"/>
                  <a:pt x="582" y="443"/>
                </a:cubicBezTo>
                <a:cubicBezTo>
                  <a:pt x="582" y="504"/>
                  <a:pt x="524" y="553"/>
                  <a:pt x="453" y="553"/>
                </a:cubicBezTo>
                <a:close/>
                <a:moveTo>
                  <a:pt x="881" y="524"/>
                </a:moveTo>
                <a:cubicBezTo>
                  <a:pt x="866" y="537"/>
                  <a:pt x="772" y="550"/>
                  <a:pt x="570" y="524"/>
                </a:cubicBezTo>
                <a:cubicBezTo>
                  <a:pt x="590" y="502"/>
                  <a:pt x="602" y="474"/>
                  <a:pt x="602" y="443"/>
                </a:cubicBezTo>
                <a:cubicBezTo>
                  <a:pt x="602" y="430"/>
                  <a:pt x="600" y="418"/>
                  <a:pt x="596" y="407"/>
                </a:cubicBezTo>
                <a:cubicBezTo>
                  <a:pt x="644" y="378"/>
                  <a:pt x="683" y="363"/>
                  <a:pt x="712" y="363"/>
                </a:cubicBezTo>
                <a:cubicBezTo>
                  <a:pt x="808" y="363"/>
                  <a:pt x="886" y="430"/>
                  <a:pt x="886" y="513"/>
                </a:cubicBezTo>
                <a:cubicBezTo>
                  <a:pt x="886" y="518"/>
                  <a:pt x="885" y="521"/>
                  <a:pt x="881" y="524"/>
                </a:cubicBezTo>
                <a:close/>
              </a:path>
            </a:pathLst>
          </a:custGeom>
          <a:solidFill>
            <a:schemeClr val="bg1"/>
          </a:solidFill>
          <a:ln w="10160">
            <a:solidFill>
              <a:schemeClr val="bg1"/>
            </a:solidFill>
          </a:ln>
        </p:spPr>
        <p:txBody>
          <a:bodyPr vert="horz" wrap="square" lIns="89642" tIns="44821" rIns="89642" bIns="44821" numCol="1" anchor="t" anchorCtr="0" compatLnSpc="1">
            <a:prstTxWarp prst="textNoShape">
              <a:avLst/>
            </a:prstTxWarp>
          </a:bodyPr>
          <a:lstStyle/>
          <a:p>
            <a:endParaRPr lang="en-US" sz="1765"/>
          </a:p>
        </p:txBody>
      </p:sp>
      <p:pic>
        <p:nvPicPr>
          <p:cNvPr id="73" name="Picture 72"/>
          <p:cNvPicPr>
            <a:picLocks noChangeAspect="1"/>
          </p:cNvPicPr>
          <p:nvPr/>
        </p:nvPicPr>
        <p:blipFill>
          <a:blip r:embed="rId4" cstate="print">
            <a:duotone>
              <a:prstClr val="black"/>
              <a:srgbClr val="EAEAEA">
                <a:tint val="45000"/>
                <a:satMod val="400000"/>
              </a:srgb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038376" y="4781091"/>
            <a:ext cx="289397" cy="286840"/>
          </a:xfrm>
          <a:prstGeom prst="rect">
            <a:avLst/>
          </a:prstGeom>
          <a:ln>
            <a:noFill/>
          </a:ln>
        </p:spPr>
      </p:pic>
      <p:sp>
        <p:nvSpPr>
          <p:cNvPr id="2" name="Rectangle 2"/>
          <p:cNvSpPr/>
          <p:nvPr/>
        </p:nvSpPr>
        <p:spPr>
          <a:xfrm>
            <a:off x="4014946" y="1692418"/>
            <a:ext cx="2228689" cy="754315"/>
          </a:xfrm>
          <a:prstGeom prst="rect">
            <a:avLst/>
          </a:prstGeom>
        </p:spPr>
        <p:txBody>
          <a:bodyPr wrap="none">
            <a:spAutoFit/>
          </a:bodyPr>
          <a:lstStyle/>
          <a:p>
            <a:r>
              <a:rPr lang="en-US" sz="4313" dirty="0">
                <a:ln w="3175">
                  <a:noFill/>
                </a:ln>
                <a:gradFill>
                  <a:gsLst>
                    <a:gs pos="9649">
                      <a:srgbClr val="FFFFFF">
                        <a:alpha val="50000"/>
                      </a:srgbClr>
                    </a:gs>
                    <a:gs pos="100000">
                      <a:srgbClr val="FFFFFF">
                        <a:alpha val="50000"/>
                      </a:srgbClr>
                    </a:gs>
                  </a:gsLst>
                  <a:lin ang="0" scaled="0"/>
                </a:gradFill>
                <a:latin typeface="Segoe UI Semibold" panose="020B0702040204020203" pitchFamily="34" charset="0"/>
                <a:ea typeface="Segoe UI" panose="020B0502040204020203" pitchFamily="34" charset="0"/>
                <a:cs typeface="Segoe UI Semibold" panose="020B0702040204020203" pitchFamily="34" charset="0"/>
              </a:rPr>
              <a:t>invisible</a:t>
            </a:r>
            <a:endParaRPr lang="es-ES" sz="1765" dirty="0"/>
          </a:p>
        </p:txBody>
      </p:sp>
    </p:spTree>
    <p:extLst>
      <p:ext uri="{BB962C8B-B14F-4D97-AF65-F5344CB8AC3E}">
        <p14:creationId xmlns:p14="http://schemas.microsoft.com/office/powerpoint/2010/main" val="1214377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100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175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par>
                                <p:cTn id="29" presetID="10" presetClass="entr" presetSubtype="0" fill="hold" nodeType="withEffect">
                                  <p:stCondLst>
                                    <p:cond delay="200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0" presetClass="entr" presetSubtype="0" fill="hold" grpId="0" nodeType="withEffect">
                                  <p:stCondLst>
                                    <p:cond delay="225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25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nodeType="withEffect">
                                  <p:stCondLst>
                                    <p:cond delay="275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300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par>
                                <p:cTn id="44" presetID="10" presetClass="entr" presetSubtype="0" fill="hold" grpId="0" nodeType="withEffect">
                                  <p:stCondLst>
                                    <p:cond delay="325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350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35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animBg="1"/>
      <p:bldP spid="28" grpId="0" animBg="1"/>
      <p:bldP spid="52" grpId="0" animBg="1"/>
      <p:bldP spid="6" grpId="0" animBg="1"/>
      <p:bldP spid="29" grpId="0" animBg="1"/>
      <p:bldP spid="38" grpId="0" animBg="1"/>
      <p:bldP spid="48" grpId="0" animBg="1"/>
      <p:bldP spid="64" grpId="0" animBg="1"/>
      <p:bldP spid="72" grpId="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47B573-5603-4F55-8BF8-312A29C4A9E0}"/>
              </a:ext>
            </a:extLst>
          </p:cNvPr>
          <p:cNvPicPr>
            <a:picLocks noChangeAspect="1"/>
          </p:cNvPicPr>
          <p:nvPr/>
        </p:nvPicPr>
        <p:blipFill>
          <a:blip r:embed="rId3"/>
          <a:stretch>
            <a:fillRect/>
          </a:stretch>
        </p:blipFill>
        <p:spPr>
          <a:xfrm>
            <a:off x="947737" y="347662"/>
            <a:ext cx="10296525" cy="6162675"/>
          </a:xfrm>
          <a:prstGeom prst="rect">
            <a:avLst/>
          </a:prstGeom>
        </p:spPr>
      </p:pic>
    </p:spTree>
    <p:extLst>
      <p:ext uri="{BB962C8B-B14F-4D97-AF65-F5344CB8AC3E}">
        <p14:creationId xmlns:p14="http://schemas.microsoft.com/office/powerpoint/2010/main" val="40788067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BB97DF-F50E-41E5-ABA3-5FAC4D275254}"/>
              </a:ext>
            </a:extLst>
          </p:cNvPr>
          <p:cNvSpPr/>
          <p:nvPr/>
        </p:nvSpPr>
        <p:spPr>
          <a:xfrm>
            <a:off x="567142" y="510761"/>
            <a:ext cx="4282967" cy="523220"/>
          </a:xfrm>
          <a:prstGeom prst="rect">
            <a:avLst/>
          </a:prstGeom>
        </p:spPr>
        <p:txBody>
          <a:bodyPr wrap="none">
            <a:spAutoFit/>
          </a:bodyPr>
          <a:lstStyle/>
          <a:p>
            <a:r>
              <a:rPr lang="es-ES" sz="2800" dirty="0">
                <a:latin typeface="Arial" panose="020B0604020202020204" pitchFamily="34" charset="0"/>
                <a:cs typeface="Arial" panose="020B0604020202020204" pitchFamily="34" charset="0"/>
              </a:rPr>
              <a:t>3. Configurar Arduino IDE</a:t>
            </a:r>
            <a:endParaRPr lang="es-ES"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B697A1F-CE02-4078-84A1-5CB4B94E9D9A}"/>
              </a:ext>
            </a:extLst>
          </p:cNvPr>
          <p:cNvPicPr>
            <a:picLocks noChangeAspect="1"/>
          </p:cNvPicPr>
          <p:nvPr/>
        </p:nvPicPr>
        <p:blipFill>
          <a:blip r:embed="rId3"/>
          <a:stretch>
            <a:fillRect/>
          </a:stretch>
        </p:blipFill>
        <p:spPr>
          <a:xfrm>
            <a:off x="8190350" y="510761"/>
            <a:ext cx="3494719" cy="2544543"/>
          </a:xfrm>
          <a:prstGeom prst="rect">
            <a:avLst/>
          </a:prstGeom>
        </p:spPr>
      </p:pic>
      <p:sp>
        <p:nvSpPr>
          <p:cNvPr id="4" name="Rectangle 3">
            <a:extLst>
              <a:ext uri="{FF2B5EF4-FFF2-40B4-BE49-F238E27FC236}">
                <a16:creationId xmlns:a16="http://schemas.microsoft.com/office/drawing/2014/main" id="{D0CE27EC-7ED8-4E94-9F92-D9B8857FBA4C}"/>
              </a:ext>
            </a:extLst>
          </p:cNvPr>
          <p:cNvSpPr/>
          <p:nvPr/>
        </p:nvSpPr>
        <p:spPr>
          <a:xfrm>
            <a:off x="102669" y="6211669"/>
            <a:ext cx="8338686" cy="646331"/>
          </a:xfrm>
          <a:prstGeom prst="rect">
            <a:avLst/>
          </a:prstGeom>
        </p:spPr>
        <p:txBody>
          <a:bodyPr wrap="square">
            <a:spAutoFit/>
          </a:bodyPr>
          <a:lstStyle/>
          <a:p>
            <a:r>
              <a:rPr lang="es-ES" dirty="0">
                <a:hlinkClick r:id="rId4"/>
              </a:rPr>
              <a:t>http://supersimo88.altervista.org/hacking-sonoff-for-home-automotion/</a:t>
            </a:r>
            <a:endParaRPr lang="es-ES" dirty="0"/>
          </a:p>
          <a:p>
            <a:r>
              <a:rPr lang="es-ES" dirty="0">
                <a:hlinkClick r:id="rId5"/>
              </a:rPr>
              <a:t>https://github.com/arendst/Sonoff-Tasmota/wiki/Upload</a:t>
            </a:r>
            <a:r>
              <a:rPr lang="es-ES" dirty="0"/>
              <a:t>  </a:t>
            </a:r>
          </a:p>
        </p:txBody>
      </p:sp>
      <p:sp>
        <p:nvSpPr>
          <p:cNvPr id="5" name="TextBox 4">
            <a:extLst>
              <a:ext uri="{FF2B5EF4-FFF2-40B4-BE49-F238E27FC236}">
                <a16:creationId xmlns:a16="http://schemas.microsoft.com/office/drawing/2014/main" id="{88E9AFA8-19C2-4AE1-B1B2-687F6CAF2C29}"/>
              </a:ext>
            </a:extLst>
          </p:cNvPr>
          <p:cNvSpPr txBox="1"/>
          <p:nvPr/>
        </p:nvSpPr>
        <p:spPr>
          <a:xfrm>
            <a:off x="1001026" y="1549668"/>
            <a:ext cx="3108961" cy="4247317"/>
          </a:xfrm>
          <a:prstGeom prst="rect">
            <a:avLst/>
          </a:prstGeom>
          <a:noFill/>
        </p:spPr>
        <p:txBody>
          <a:bodyPr wrap="square" rtlCol="0">
            <a:spAutoFit/>
          </a:bodyPr>
          <a:lstStyle/>
          <a:p>
            <a:r>
              <a:rPr lang="es-ES" dirty="0"/>
              <a:t>Configurar </a:t>
            </a:r>
            <a:r>
              <a:rPr lang="es-ES" b="1" dirty="0" err="1"/>
              <a:t>WiFi</a:t>
            </a:r>
            <a:r>
              <a:rPr lang="es-ES" dirty="0"/>
              <a:t>: </a:t>
            </a:r>
            <a:r>
              <a:rPr lang="es-ES" dirty="0" err="1"/>
              <a:t>user_config.h</a:t>
            </a:r>
            <a:endParaRPr lang="es-ES" dirty="0"/>
          </a:p>
          <a:p>
            <a:endParaRPr lang="es-ES" dirty="0"/>
          </a:p>
          <a:p>
            <a:r>
              <a:rPr lang="es-ES" dirty="0"/>
              <a:t>File &gt; </a:t>
            </a:r>
            <a:r>
              <a:rPr lang="es-ES" dirty="0" err="1"/>
              <a:t>Preferences</a:t>
            </a:r>
            <a:r>
              <a:rPr lang="es-ES" dirty="0"/>
              <a:t> &gt; </a:t>
            </a:r>
            <a:r>
              <a:rPr lang="es-ES" dirty="0" err="1"/>
              <a:t>Additional</a:t>
            </a:r>
            <a:r>
              <a:rPr lang="es-ES" dirty="0"/>
              <a:t> </a:t>
            </a:r>
            <a:r>
              <a:rPr lang="es-ES" dirty="0" err="1"/>
              <a:t>Boards</a:t>
            </a:r>
            <a:r>
              <a:rPr lang="es-ES" dirty="0"/>
              <a:t> Manager URLS </a:t>
            </a:r>
            <a:r>
              <a:rPr lang="es-ES" dirty="0">
                <a:hlinkClick r:id="rId6"/>
              </a:rPr>
              <a:t>http://arduino.esp8266.com/stable/package_esp8266com_index.json</a:t>
            </a:r>
            <a:r>
              <a:rPr lang="es-ES" dirty="0"/>
              <a:t> </a:t>
            </a:r>
          </a:p>
          <a:p>
            <a:endParaRPr lang="es-ES" dirty="0"/>
          </a:p>
          <a:p>
            <a:pPr lvl="0" eaLnBrk="0" fontAlgn="base" hangingPunct="0">
              <a:spcBef>
                <a:spcPct val="0"/>
              </a:spcBef>
              <a:spcAft>
                <a:spcPct val="0"/>
              </a:spcAft>
            </a:pPr>
            <a:r>
              <a:rPr lang="es-ES" altLang="es-ES" b="1" dirty="0"/>
              <a:t>Tools</a:t>
            </a:r>
            <a:r>
              <a:rPr lang="es-ES" altLang="es-ES" dirty="0"/>
              <a:t> &gt; </a:t>
            </a:r>
            <a:r>
              <a:rPr lang="es-ES" altLang="es-ES" dirty="0" err="1"/>
              <a:t>Board</a:t>
            </a:r>
            <a:r>
              <a:rPr lang="es-ES" altLang="es-ES" dirty="0"/>
              <a:t> </a:t>
            </a:r>
            <a:r>
              <a:rPr lang="es-ES" altLang="es-ES" dirty="0" err="1"/>
              <a:t>Generic</a:t>
            </a:r>
            <a:r>
              <a:rPr lang="es-ES" altLang="es-ES" dirty="0"/>
              <a:t> ESP8266 Module </a:t>
            </a:r>
          </a:p>
          <a:p>
            <a:pPr lvl="0" eaLnBrk="0" fontAlgn="base" hangingPunct="0">
              <a:spcBef>
                <a:spcPct val="0"/>
              </a:spcBef>
              <a:spcAft>
                <a:spcPct val="0"/>
              </a:spcAft>
            </a:pPr>
            <a:r>
              <a:rPr lang="es-ES" altLang="es-ES" dirty="0"/>
              <a:t>(Tools </a:t>
            </a:r>
            <a:r>
              <a:rPr lang="es-ES" altLang="es-ES" dirty="0" err="1"/>
              <a:t>Board</a:t>
            </a:r>
            <a:r>
              <a:rPr lang="es-ES" altLang="es-ES" dirty="0"/>
              <a:t> </a:t>
            </a:r>
            <a:r>
              <a:rPr lang="es-ES" altLang="es-ES" dirty="0" err="1"/>
              <a:t>Generic</a:t>
            </a:r>
            <a:r>
              <a:rPr lang="es-ES" altLang="es-ES" dirty="0"/>
              <a:t> ESP8285 Module </a:t>
            </a:r>
            <a:r>
              <a:rPr lang="es-ES" altLang="es-ES" dirty="0" err="1"/>
              <a:t>for</a:t>
            </a:r>
            <a:r>
              <a:rPr lang="es-ES" altLang="es-ES" dirty="0"/>
              <a:t> CH4 </a:t>
            </a:r>
            <a:r>
              <a:rPr lang="es-ES" altLang="es-ES" dirty="0" err="1"/>
              <a:t>version</a:t>
            </a:r>
            <a:r>
              <a:rPr lang="es-ES" altLang="es-ES" dirty="0"/>
              <a:t>)</a:t>
            </a:r>
          </a:p>
          <a:p>
            <a:pPr lvl="0" eaLnBrk="0" fontAlgn="base" hangingPunct="0">
              <a:spcBef>
                <a:spcPct val="0"/>
              </a:spcBef>
              <a:spcAft>
                <a:spcPct val="0"/>
              </a:spcAft>
            </a:pPr>
            <a:endParaRPr lang="es-ES" dirty="0"/>
          </a:p>
          <a:p>
            <a:pPr lvl="0" eaLnBrk="0" fontAlgn="base" hangingPunct="0">
              <a:spcBef>
                <a:spcPct val="0"/>
              </a:spcBef>
              <a:spcAft>
                <a:spcPct val="0"/>
              </a:spcAft>
            </a:pPr>
            <a:r>
              <a:rPr lang="es-ES" dirty="0" err="1"/>
              <a:t>Options</a:t>
            </a:r>
            <a:endParaRPr lang="es-ES" dirty="0"/>
          </a:p>
          <a:p>
            <a:endParaRPr lang="es-ES" dirty="0"/>
          </a:p>
        </p:txBody>
      </p:sp>
      <p:pic>
        <p:nvPicPr>
          <p:cNvPr id="7" name="Picture 6">
            <a:extLst>
              <a:ext uri="{FF2B5EF4-FFF2-40B4-BE49-F238E27FC236}">
                <a16:creationId xmlns:a16="http://schemas.microsoft.com/office/drawing/2014/main" id="{2057B5E8-F9FF-4F9A-A727-C149F809FE2C}"/>
              </a:ext>
            </a:extLst>
          </p:cNvPr>
          <p:cNvPicPr>
            <a:picLocks noChangeAspect="1"/>
          </p:cNvPicPr>
          <p:nvPr/>
        </p:nvPicPr>
        <p:blipFill>
          <a:blip r:embed="rId7"/>
          <a:stretch>
            <a:fillRect/>
          </a:stretch>
        </p:blipFill>
        <p:spPr>
          <a:xfrm>
            <a:off x="5020278" y="2400976"/>
            <a:ext cx="4151320" cy="3310023"/>
          </a:xfrm>
          <a:prstGeom prst="rect">
            <a:avLst/>
          </a:prstGeom>
        </p:spPr>
      </p:pic>
      <p:cxnSp>
        <p:nvCxnSpPr>
          <p:cNvPr id="9" name="Straight Arrow Connector 8">
            <a:extLst>
              <a:ext uri="{FF2B5EF4-FFF2-40B4-BE49-F238E27FC236}">
                <a16:creationId xmlns:a16="http://schemas.microsoft.com/office/drawing/2014/main" id="{82E0795D-4875-441E-81AB-CF0304DF9939}"/>
              </a:ext>
            </a:extLst>
          </p:cNvPr>
          <p:cNvCxnSpPr>
            <a:endCxn id="7" idx="1"/>
          </p:cNvCxnSpPr>
          <p:nvPr/>
        </p:nvCxnSpPr>
        <p:spPr>
          <a:xfrm flipV="1">
            <a:off x="2319688" y="4055988"/>
            <a:ext cx="2700590" cy="1295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361F1554-5D51-440B-B214-C5FB105450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4892" y="439302"/>
            <a:ext cx="1590675" cy="1628775"/>
          </a:xfrm>
          <a:prstGeom prst="rect">
            <a:avLst/>
          </a:prstGeom>
        </p:spPr>
      </p:pic>
    </p:spTree>
    <p:extLst>
      <p:ext uri="{BB962C8B-B14F-4D97-AF65-F5344CB8AC3E}">
        <p14:creationId xmlns:p14="http://schemas.microsoft.com/office/powerpoint/2010/main" val="867804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318E22-D355-4502-AB45-10469DA8586B}"/>
              </a:ext>
            </a:extLst>
          </p:cNvPr>
          <p:cNvSpPr/>
          <p:nvPr/>
        </p:nvSpPr>
        <p:spPr>
          <a:xfrm>
            <a:off x="567142" y="510761"/>
            <a:ext cx="2361544" cy="523220"/>
          </a:xfrm>
          <a:prstGeom prst="rect">
            <a:avLst/>
          </a:prstGeom>
        </p:spPr>
        <p:txBody>
          <a:bodyPr wrap="none">
            <a:spAutoFit/>
          </a:bodyPr>
          <a:lstStyle/>
          <a:p>
            <a:r>
              <a:rPr lang="es-ES" sz="2800" dirty="0">
                <a:latin typeface="Arial" panose="020B0604020202020204" pitchFamily="34" charset="0"/>
                <a:cs typeface="Arial" panose="020B0604020202020204" pitchFamily="34" charset="0"/>
              </a:rPr>
              <a:t>4. Enchufa….</a:t>
            </a:r>
            <a:endParaRPr lang="es-ES" sz="2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C6A3465-478F-429A-A646-9A1FA021CDE8}"/>
              </a:ext>
            </a:extLst>
          </p:cNvPr>
          <p:cNvSpPr txBox="1"/>
          <p:nvPr/>
        </p:nvSpPr>
        <p:spPr>
          <a:xfrm>
            <a:off x="1116531" y="1386039"/>
            <a:ext cx="6545179" cy="3539430"/>
          </a:xfrm>
          <a:prstGeom prst="rect">
            <a:avLst/>
          </a:prstGeom>
          <a:noFill/>
        </p:spPr>
        <p:txBody>
          <a:bodyPr wrap="square" rtlCol="0">
            <a:spAutoFit/>
          </a:bodyPr>
          <a:lstStyle/>
          <a:p>
            <a:pPr marL="514350" indent="-514350">
              <a:buFontTx/>
              <a:buAutoNum type="arabicParenR"/>
            </a:pPr>
            <a:r>
              <a:rPr lang="es-ES" sz="2800" i="1" dirty="0"/>
              <a:t>Ten cuidado </a:t>
            </a:r>
            <a:r>
              <a:rPr lang="es-ES" sz="2800" dirty="0"/>
              <a:t>de que siempre haga contacto FTDI + SONOFF</a:t>
            </a:r>
          </a:p>
          <a:p>
            <a:pPr marL="514350" indent="-514350">
              <a:buFontTx/>
              <a:buAutoNum type="arabicParenR"/>
            </a:pPr>
            <a:endParaRPr lang="es-ES" sz="2800" dirty="0"/>
          </a:p>
          <a:p>
            <a:pPr marL="514350" indent="-514350">
              <a:buFontTx/>
              <a:buAutoNum type="arabicParenR"/>
            </a:pPr>
            <a:r>
              <a:rPr lang="es-ES" sz="2800" dirty="0"/>
              <a:t>Pulsa el botón del </a:t>
            </a:r>
            <a:r>
              <a:rPr lang="es-ES" sz="2800" dirty="0" err="1"/>
              <a:t>sonoff</a:t>
            </a:r>
            <a:endParaRPr lang="es-ES" sz="2800" dirty="0"/>
          </a:p>
          <a:p>
            <a:endParaRPr lang="es-ES" sz="2800" dirty="0"/>
          </a:p>
          <a:p>
            <a:r>
              <a:rPr lang="es-ES" sz="2800" dirty="0"/>
              <a:t>2) Enchufa el USB</a:t>
            </a:r>
          </a:p>
          <a:p>
            <a:endParaRPr lang="es-ES" sz="2800" dirty="0"/>
          </a:p>
          <a:p>
            <a:r>
              <a:rPr lang="es-ES" sz="2800" dirty="0"/>
              <a:t>4) Dale al botón “</a:t>
            </a:r>
            <a:r>
              <a:rPr lang="es-ES" sz="2800" dirty="0" err="1"/>
              <a:t>Upload</a:t>
            </a:r>
            <a:r>
              <a:rPr lang="es-ES" sz="2800" dirty="0"/>
              <a:t>” del Android IDE</a:t>
            </a:r>
          </a:p>
        </p:txBody>
      </p:sp>
      <p:pic>
        <p:nvPicPr>
          <p:cNvPr id="5" name="Picture 4" descr="A screenshot of a cell phone&#10;&#10;Description generated with very high confidence">
            <a:extLst>
              <a:ext uri="{FF2B5EF4-FFF2-40B4-BE49-F238E27FC236}">
                <a16:creationId xmlns:a16="http://schemas.microsoft.com/office/drawing/2014/main" id="{ECFB6117-C439-4A86-A799-CD9A1A7DC20E}"/>
              </a:ext>
            </a:extLst>
          </p:cNvPr>
          <p:cNvPicPr>
            <a:picLocks noChangeAspect="1"/>
          </p:cNvPicPr>
          <p:nvPr/>
        </p:nvPicPr>
        <p:blipFill rotWithShape="1">
          <a:blip r:embed="rId3">
            <a:extLst>
              <a:ext uri="{28A0092B-C50C-407E-A947-70E740481C1C}">
                <a14:useLocalDpi xmlns:a14="http://schemas.microsoft.com/office/drawing/2010/main" val="0"/>
              </a:ext>
            </a:extLst>
          </a:blip>
          <a:srcRect t="12029" r="62697"/>
          <a:stretch/>
        </p:blipFill>
        <p:spPr>
          <a:xfrm>
            <a:off x="8241615" y="2367815"/>
            <a:ext cx="2952566" cy="3705727"/>
          </a:xfrm>
          <a:prstGeom prst="rect">
            <a:avLst/>
          </a:prstGeom>
        </p:spPr>
      </p:pic>
      <p:pic>
        <p:nvPicPr>
          <p:cNvPr id="7" name="Picture 6">
            <a:extLst>
              <a:ext uri="{FF2B5EF4-FFF2-40B4-BE49-F238E27FC236}">
                <a16:creationId xmlns:a16="http://schemas.microsoft.com/office/drawing/2014/main" id="{92C0EF0F-D43D-48F3-9CDE-F780D975A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765" y="2699028"/>
            <a:ext cx="646910" cy="646910"/>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756FF5D0-681F-40FB-BBFD-D742A2DEF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243" y="3576621"/>
            <a:ext cx="1225616" cy="587913"/>
          </a:xfrm>
          <a:prstGeom prst="rect">
            <a:avLst/>
          </a:prstGeom>
        </p:spPr>
      </p:pic>
      <p:sp>
        <p:nvSpPr>
          <p:cNvPr id="10" name="TextBox 9">
            <a:extLst>
              <a:ext uri="{FF2B5EF4-FFF2-40B4-BE49-F238E27FC236}">
                <a16:creationId xmlns:a16="http://schemas.microsoft.com/office/drawing/2014/main" id="{DE1F5362-946D-4A57-9F46-062295EE9C17}"/>
              </a:ext>
            </a:extLst>
          </p:cNvPr>
          <p:cNvSpPr txBox="1"/>
          <p:nvPr/>
        </p:nvSpPr>
        <p:spPr>
          <a:xfrm>
            <a:off x="837398" y="5823284"/>
            <a:ext cx="1494705" cy="584775"/>
          </a:xfrm>
          <a:prstGeom prst="rect">
            <a:avLst/>
          </a:prstGeom>
          <a:noFill/>
        </p:spPr>
        <p:txBody>
          <a:bodyPr wrap="none" rtlCol="0">
            <a:spAutoFit/>
          </a:bodyPr>
          <a:lstStyle/>
          <a:p>
            <a:r>
              <a:rPr lang="es-ES" sz="3200" dirty="0" err="1"/>
              <a:t>Voilà</a:t>
            </a:r>
            <a:r>
              <a:rPr lang="es-ES" sz="3200" dirty="0"/>
              <a:t>!!! </a:t>
            </a:r>
          </a:p>
        </p:txBody>
      </p:sp>
      <p:sp>
        <p:nvSpPr>
          <p:cNvPr id="11" name="Rectangle 10">
            <a:extLst>
              <a:ext uri="{FF2B5EF4-FFF2-40B4-BE49-F238E27FC236}">
                <a16:creationId xmlns:a16="http://schemas.microsoft.com/office/drawing/2014/main" id="{05AE5A02-E123-4D26-B9CE-CBFE9522A58A}"/>
              </a:ext>
            </a:extLst>
          </p:cNvPr>
          <p:cNvSpPr/>
          <p:nvPr/>
        </p:nvSpPr>
        <p:spPr>
          <a:xfrm>
            <a:off x="2787527" y="5823284"/>
            <a:ext cx="3203185" cy="707886"/>
          </a:xfrm>
          <a:prstGeom prst="rect">
            <a:avLst/>
          </a:prstGeom>
        </p:spPr>
        <p:txBody>
          <a:bodyPr wrap="none">
            <a:spAutoFit/>
          </a:bodyPr>
          <a:lstStyle/>
          <a:p>
            <a:r>
              <a:rPr lang="es-ES" sz="4000" i="1" dirty="0">
                <a:solidFill>
                  <a:srgbClr val="000000"/>
                </a:solidFill>
                <a:hlinkClick r:id="rId6"/>
              </a:rPr>
              <a:t>http</a:t>
            </a:r>
            <a:r>
              <a:rPr lang="es-ES" sz="4000" dirty="0">
                <a:solidFill>
                  <a:srgbClr val="000000"/>
                </a:solidFill>
                <a:hlinkClick r:id="rId6"/>
              </a:rPr>
              <a:t>://</a:t>
            </a:r>
            <a:r>
              <a:rPr lang="es-ES" sz="4000" i="1" dirty="0">
                <a:solidFill>
                  <a:srgbClr val="000000"/>
                </a:solidFill>
                <a:hlinkClick r:id="rId6"/>
              </a:rPr>
              <a:t>sonoff</a:t>
            </a:r>
            <a:r>
              <a:rPr lang="es-ES" sz="4000" dirty="0">
                <a:solidFill>
                  <a:srgbClr val="000000"/>
                </a:solidFill>
                <a:hlinkClick r:id="rId6"/>
              </a:rPr>
              <a:t>/</a:t>
            </a:r>
            <a:r>
              <a:rPr lang="es-ES" sz="4000" dirty="0">
                <a:solidFill>
                  <a:srgbClr val="000000"/>
                </a:solidFill>
              </a:rPr>
              <a:t> </a:t>
            </a:r>
            <a:endParaRPr lang="es-ES" sz="4000" dirty="0"/>
          </a:p>
        </p:txBody>
      </p:sp>
    </p:spTree>
    <p:extLst>
      <p:ext uri="{BB962C8B-B14F-4D97-AF65-F5344CB8AC3E}">
        <p14:creationId xmlns:p14="http://schemas.microsoft.com/office/powerpoint/2010/main" val="16487641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blob:69D0B97F-3A8E-498B-93AC-14141EA1D60E">
            <a:extLst>
              <a:ext uri="{FF2B5EF4-FFF2-40B4-BE49-F238E27FC236}">
                <a16:creationId xmlns:a16="http://schemas.microsoft.com/office/drawing/2014/main" id="{A89DEDCA-3DAF-4F2A-98DE-9D41DB7077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WhatsApp Video 2017-06-27 at 14.52.17 (1)">
            <a:hlinkClick r:id="" action="ppaction://media"/>
            <a:extLst>
              <a:ext uri="{FF2B5EF4-FFF2-40B4-BE49-F238E27FC236}">
                <a16:creationId xmlns:a16="http://schemas.microsoft.com/office/drawing/2014/main" id="{3684B756-B150-44C7-9F4E-3AC0E9A9C7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9571" y="549245"/>
            <a:ext cx="10349388" cy="5692163"/>
          </a:xfrm>
          <a:prstGeom prst="rect">
            <a:avLst/>
          </a:prstGeom>
        </p:spPr>
      </p:pic>
    </p:spTree>
    <p:extLst>
      <p:ext uri="{BB962C8B-B14F-4D97-AF65-F5344CB8AC3E}">
        <p14:creationId xmlns:p14="http://schemas.microsoft.com/office/powerpoint/2010/main" val="327012622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generated with high confidence">
            <a:extLst>
              <a:ext uri="{FF2B5EF4-FFF2-40B4-BE49-F238E27FC236}">
                <a16:creationId xmlns:a16="http://schemas.microsoft.com/office/drawing/2014/main" id="{B3E94CC5-692A-43D3-B204-854F6AEA5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8" y="5396092"/>
            <a:ext cx="7066771" cy="3217636"/>
          </a:xfrm>
          <a:prstGeom prst="rect">
            <a:avLst/>
          </a:prstGeom>
        </p:spPr>
      </p:pic>
      <p:pic>
        <p:nvPicPr>
          <p:cNvPr id="5" name="Picture 4" descr="A close up of a device&#10;&#10;Description generated with high confidence">
            <a:extLst>
              <a:ext uri="{FF2B5EF4-FFF2-40B4-BE49-F238E27FC236}">
                <a16:creationId xmlns:a16="http://schemas.microsoft.com/office/drawing/2014/main" id="{C8396C9C-C498-4DEE-8977-88758242161E}"/>
              </a:ext>
            </a:extLst>
          </p:cNvPr>
          <p:cNvPicPr>
            <a:picLocks noChangeAspect="1"/>
          </p:cNvPicPr>
          <p:nvPr/>
        </p:nvPicPr>
        <p:blipFill rotWithShape="1">
          <a:blip r:embed="rId4">
            <a:extLst>
              <a:ext uri="{28A0092B-C50C-407E-A947-70E740481C1C}">
                <a14:useLocalDpi xmlns:a14="http://schemas.microsoft.com/office/drawing/2010/main" val="0"/>
              </a:ext>
            </a:extLst>
          </a:blip>
          <a:srcRect l="45102"/>
          <a:stretch/>
        </p:blipFill>
        <p:spPr>
          <a:xfrm>
            <a:off x="9255423" y="4159213"/>
            <a:ext cx="1514448" cy="1379330"/>
          </a:xfrm>
          <a:prstGeom prst="rect">
            <a:avLst/>
          </a:prstGeom>
        </p:spPr>
      </p:pic>
      <p:grpSp>
        <p:nvGrpSpPr>
          <p:cNvPr id="8" name="Group 7">
            <a:extLst>
              <a:ext uri="{FF2B5EF4-FFF2-40B4-BE49-F238E27FC236}">
                <a16:creationId xmlns:a16="http://schemas.microsoft.com/office/drawing/2014/main" id="{8A575CE0-E5FD-40EA-9B56-F9D2B15418DB}"/>
              </a:ext>
            </a:extLst>
          </p:cNvPr>
          <p:cNvGrpSpPr/>
          <p:nvPr/>
        </p:nvGrpSpPr>
        <p:grpSpPr>
          <a:xfrm>
            <a:off x="800648" y="192749"/>
            <a:ext cx="10660167" cy="4037647"/>
            <a:chOff x="858399" y="1665415"/>
            <a:chExt cx="10660167" cy="4037647"/>
          </a:xfrm>
        </p:grpSpPr>
        <p:pic>
          <p:nvPicPr>
            <p:cNvPr id="9" name="Picture 8" descr="A picture containing thing, object&#10;&#10;Description generated with very high confidence">
              <a:extLst>
                <a:ext uri="{FF2B5EF4-FFF2-40B4-BE49-F238E27FC236}">
                  <a16:creationId xmlns:a16="http://schemas.microsoft.com/office/drawing/2014/main" id="{02E29F80-21FF-490A-89A9-5B5F85E605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399" y="1665415"/>
              <a:ext cx="2480112" cy="3078760"/>
            </a:xfrm>
            <a:prstGeom prst="rect">
              <a:avLst/>
            </a:prstGeom>
          </p:spPr>
        </p:pic>
        <p:pic>
          <p:nvPicPr>
            <p:cNvPr id="10" name="Picture 9" descr="A picture containing indoor, thing&#10;&#10;Description generated with very high confidence">
              <a:extLst>
                <a:ext uri="{FF2B5EF4-FFF2-40B4-BE49-F238E27FC236}">
                  <a16:creationId xmlns:a16="http://schemas.microsoft.com/office/drawing/2014/main" id="{9CE58340-2145-4468-B616-1802CBF5A68C}"/>
                </a:ext>
              </a:extLst>
            </p:cNvPr>
            <p:cNvPicPr>
              <a:picLocks noChangeAspect="1"/>
            </p:cNvPicPr>
            <p:nvPr/>
          </p:nvPicPr>
          <p:blipFill rotWithShape="1">
            <a:blip r:embed="rId6">
              <a:extLst>
                <a:ext uri="{28A0092B-C50C-407E-A947-70E740481C1C}">
                  <a14:useLocalDpi xmlns:a14="http://schemas.microsoft.com/office/drawing/2010/main" val="0"/>
                </a:ext>
              </a:extLst>
            </a:blip>
            <a:srcRect r="50306"/>
            <a:stretch/>
          </p:blipFill>
          <p:spPr>
            <a:xfrm>
              <a:off x="10609759" y="4039299"/>
              <a:ext cx="908807" cy="914400"/>
            </a:xfrm>
            <a:prstGeom prst="rect">
              <a:avLst/>
            </a:prstGeom>
          </p:spPr>
        </p:pic>
        <p:cxnSp>
          <p:nvCxnSpPr>
            <p:cNvPr id="11" name="Straight Connector 10">
              <a:extLst>
                <a:ext uri="{FF2B5EF4-FFF2-40B4-BE49-F238E27FC236}">
                  <a16:creationId xmlns:a16="http://schemas.microsoft.com/office/drawing/2014/main" id="{ADFFDF08-A56A-44BA-8715-529008FFA042}"/>
                </a:ext>
              </a:extLst>
            </p:cNvPr>
            <p:cNvCxnSpPr/>
            <p:nvPr/>
          </p:nvCxnSpPr>
          <p:spPr>
            <a:xfrm>
              <a:off x="2098455" y="4496499"/>
              <a:ext cx="784249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90F8CF7-C535-4DEE-83B4-7CD910237599}"/>
                </a:ext>
              </a:extLst>
            </p:cNvPr>
            <p:cNvPicPr>
              <a:picLocks noChangeAspect="1"/>
            </p:cNvPicPr>
            <p:nvPr/>
          </p:nvPicPr>
          <p:blipFill>
            <a:blip r:embed="rId7"/>
            <a:stretch>
              <a:fillRect/>
            </a:stretch>
          </p:blipFill>
          <p:spPr>
            <a:xfrm rot="17557388">
              <a:off x="4520323" y="2867641"/>
              <a:ext cx="2413124" cy="3257717"/>
            </a:xfrm>
            <a:prstGeom prst="rect">
              <a:avLst/>
            </a:prstGeom>
          </p:spPr>
        </p:pic>
        <p:cxnSp>
          <p:nvCxnSpPr>
            <p:cNvPr id="13" name="Straight Connector 12">
              <a:extLst>
                <a:ext uri="{FF2B5EF4-FFF2-40B4-BE49-F238E27FC236}">
                  <a16:creationId xmlns:a16="http://schemas.microsoft.com/office/drawing/2014/main" id="{03E0299E-9096-4C96-A7AF-964DBEB93FFF}"/>
                </a:ext>
              </a:extLst>
            </p:cNvPr>
            <p:cNvCxnSpPr/>
            <p:nvPr/>
          </p:nvCxnSpPr>
          <p:spPr>
            <a:xfrm flipH="1">
              <a:off x="7083425" y="4496499"/>
              <a:ext cx="2762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9471F4CC-998D-4721-8EB9-C78F0D40143B}"/>
              </a:ext>
            </a:extLst>
          </p:cNvPr>
          <p:cNvCxnSpPr>
            <a:cxnSpLocks/>
          </p:cNvCxnSpPr>
          <p:nvPr/>
        </p:nvCxnSpPr>
        <p:spPr>
          <a:xfrm>
            <a:off x="10191181" y="3041808"/>
            <a:ext cx="36846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6B2CAB-D534-46D8-A608-07A767B12AD0}"/>
              </a:ext>
            </a:extLst>
          </p:cNvPr>
          <p:cNvCxnSpPr>
            <a:cxnSpLocks/>
          </p:cNvCxnSpPr>
          <p:nvPr/>
        </p:nvCxnSpPr>
        <p:spPr>
          <a:xfrm flipV="1">
            <a:off x="9883203" y="2836191"/>
            <a:ext cx="258888" cy="18764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B0D657-2062-420A-A2B8-087EC6C529C0}"/>
              </a:ext>
            </a:extLst>
          </p:cNvPr>
          <p:cNvCxnSpPr>
            <a:cxnSpLocks/>
          </p:cNvCxnSpPr>
          <p:nvPr/>
        </p:nvCxnSpPr>
        <p:spPr>
          <a:xfrm flipV="1">
            <a:off x="9959148" y="3337560"/>
            <a:ext cx="166986" cy="803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3798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46A0162-1566-4023-8D34-DAA4827B895D}"/>
              </a:ext>
            </a:extLst>
          </p:cNvPr>
          <p:cNvGrpSpPr/>
          <p:nvPr/>
        </p:nvGrpSpPr>
        <p:grpSpPr>
          <a:xfrm>
            <a:off x="800648" y="192749"/>
            <a:ext cx="10679761" cy="4037647"/>
            <a:chOff x="858399" y="1665415"/>
            <a:chExt cx="10679761" cy="4037647"/>
          </a:xfrm>
        </p:grpSpPr>
        <p:pic>
          <p:nvPicPr>
            <p:cNvPr id="3" name="Picture 2" descr="A picture containing thing, object&#10;&#10;Description generated with very high confidence">
              <a:extLst>
                <a:ext uri="{FF2B5EF4-FFF2-40B4-BE49-F238E27FC236}">
                  <a16:creationId xmlns:a16="http://schemas.microsoft.com/office/drawing/2014/main" id="{1B5908AC-F6D3-4169-8EEF-CE2EB65BA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399" y="1665415"/>
              <a:ext cx="2480112" cy="3078760"/>
            </a:xfrm>
            <a:prstGeom prst="rect">
              <a:avLst/>
            </a:prstGeom>
          </p:spPr>
        </p:pic>
        <p:pic>
          <p:nvPicPr>
            <p:cNvPr id="4" name="Picture 3" descr="A picture containing indoor, thing&#10;&#10;Description generated with very high confidence">
              <a:extLst>
                <a:ext uri="{FF2B5EF4-FFF2-40B4-BE49-F238E27FC236}">
                  <a16:creationId xmlns:a16="http://schemas.microsoft.com/office/drawing/2014/main" id="{9E31A23A-613C-4E60-96C3-FDABA20D10BE}"/>
                </a:ext>
              </a:extLst>
            </p:cNvPr>
            <p:cNvPicPr>
              <a:picLocks noChangeAspect="1"/>
            </p:cNvPicPr>
            <p:nvPr/>
          </p:nvPicPr>
          <p:blipFill rotWithShape="1">
            <a:blip r:embed="rId4">
              <a:extLst>
                <a:ext uri="{28A0092B-C50C-407E-A947-70E740481C1C}">
                  <a14:useLocalDpi xmlns:a14="http://schemas.microsoft.com/office/drawing/2010/main" val="0"/>
                </a:ext>
              </a:extLst>
            </a:blip>
            <a:srcRect r="50306"/>
            <a:stretch/>
          </p:blipFill>
          <p:spPr>
            <a:xfrm>
              <a:off x="10629353" y="4039299"/>
              <a:ext cx="908807" cy="914400"/>
            </a:xfrm>
            <a:prstGeom prst="rect">
              <a:avLst/>
            </a:prstGeom>
          </p:spPr>
        </p:pic>
        <p:cxnSp>
          <p:nvCxnSpPr>
            <p:cNvPr id="5" name="Straight Connector 4">
              <a:extLst>
                <a:ext uri="{FF2B5EF4-FFF2-40B4-BE49-F238E27FC236}">
                  <a16:creationId xmlns:a16="http://schemas.microsoft.com/office/drawing/2014/main" id="{DB0787D7-5A15-42B4-8792-5C44855F7A3F}"/>
                </a:ext>
              </a:extLst>
            </p:cNvPr>
            <p:cNvCxnSpPr>
              <a:cxnSpLocks/>
              <a:endCxn id="4" idx="1"/>
            </p:cNvCxnSpPr>
            <p:nvPr/>
          </p:nvCxnSpPr>
          <p:spPr>
            <a:xfrm>
              <a:off x="2118049" y="4496499"/>
              <a:ext cx="851130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D94FDFB-CDB2-484C-B47D-28D6CEDD152E}"/>
                </a:ext>
              </a:extLst>
            </p:cNvPr>
            <p:cNvPicPr>
              <a:picLocks noChangeAspect="1"/>
            </p:cNvPicPr>
            <p:nvPr/>
          </p:nvPicPr>
          <p:blipFill>
            <a:blip r:embed="rId5"/>
            <a:stretch>
              <a:fillRect/>
            </a:stretch>
          </p:blipFill>
          <p:spPr>
            <a:xfrm rot="17557388">
              <a:off x="4520323" y="2867641"/>
              <a:ext cx="2413124" cy="3257717"/>
            </a:xfrm>
            <a:prstGeom prst="rect">
              <a:avLst/>
            </a:prstGeom>
          </p:spPr>
        </p:pic>
        <p:cxnSp>
          <p:nvCxnSpPr>
            <p:cNvPr id="7" name="Straight Connector 6">
              <a:extLst>
                <a:ext uri="{FF2B5EF4-FFF2-40B4-BE49-F238E27FC236}">
                  <a16:creationId xmlns:a16="http://schemas.microsoft.com/office/drawing/2014/main" id="{0DF3DA77-5C95-4782-81D3-C6AA681D6B7A}"/>
                </a:ext>
              </a:extLst>
            </p:cNvPr>
            <p:cNvCxnSpPr/>
            <p:nvPr/>
          </p:nvCxnSpPr>
          <p:spPr>
            <a:xfrm flipH="1">
              <a:off x="7083425" y="4496499"/>
              <a:ext cx="2762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1ACD0B89-0925-4462-A7B8-0C562F7C8008}"/>
              </a:ext>
            </a:extLst>
          </p:cNvPr>
          <p:cNvCxnSpPr>
            <a:cxnSpLocks/>
          </p:cNvCxnSpPr>
          <p:nvPr/>
        </p:nvCxnSpPr>
        <p:spPr>
          <a:xfrm>
            <a:off x="10308747" y="3023833"/>
            <a:ext cx="425656" cy="328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indoor&#10;&#10;Description generated with high confidence">
            <a:extLst>
              <a:ext uri="{FF2B5EF4-FFF2-40B4-BE49-F238E27FC236}">
                <a16:creationId xmlns:a16="http://schemas.microsoft.com/office/drawing/2014/main" id="{F44D1236-74EA-412B-A63F-6259FF90A3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301" y="4379200"/>
            <a:ext cx="2922801" cy="1563704"/>
          </a:xfrm>
          <a:prstGeom prst="rect">
            <a:avLst/>
          </a:prstGeom>
        </p:spPr>
      </p:pic>
      <p:sp>
        <p:nvSpPr>
          <p:cNvPr id="15" name="Freeform: Shape 14">
            <a:extLst>
              <a:ext uri="{FF2B5EF4-FFF2-40B4-BE49-F238E27FC236}">
                <a16:creationId xmlns:a16="http://schemas.microsoft.com/office/drawing/2014/main" id="{97B34F4E-EEEE-4159-8DC7-2E9404671697}"/>
              </a:ext>
            </a:extLst>
          </p:cNvPr>
          <p:cNvSpPr/>
          <p:nvPr/>
        </p:nvSpPr>
        <p:spPr>
          <a:xfrm rot="17842997" flipH="1" flipV="1">
            <a:off x="6369195" y="3416864"/>
            <a:ext cx="1942077" cy="1737596"/>
          </a:xfrm>
          <a:custGeom>
            <a:avLst/>
            <a:gdLst>
              <a:gd name="connsiteX0" fmla="*/ 0 w 1792224"/>
              <a:gd name="connsiteY0" fmla="*/ 1752711 h 1752711"/>
              <a:gd name="connsiteX1" fmla="*/ 384048 w 1792224"/>
              <a:gd name="connsiteY1" fmla="*/ 6207 h 1752711"/>
              <a:gd name="connsiteX2" fmla="*/ 1792224 w 1792224"/>
              <a:gd name="connsiteY2" fmla="*/ 1130919 h 1752711"/>
              <a:gd name="connsiteX3" fmla="*/ 1792224 w 1792224"/>
              <a:gd name="connsiteY3" fmla="*/ 1130919 h 1752711"/>
            </a:gdLst>
            <a:ahLst/>
            <a:cxnLst>
              <a:cxn ang="0">
                <a:pos x="connsiteX0" y="connsiteY0"/>
              </a:cxn>
              <a:cxn ang="0">
                <a:pos x="connsiteX1" y="connsiteY1"/>
              </a:cxn>
              <a:cxn ang="0">
                <a:pos x="connsiteX2" y="connsiteY2"/>
              </a:cxn>
              <a:cxn ang="0">
                <a:pos x="connsiteX3" y="connsiteY3"/>
              </a:cxn>
            </a:cxnLst>
            <a:rect l="l" t="t" r="r" b="b"/>
            <a:pathLst>
              <a:path w="1792224" h="1752711">
                <a:moveTo>
                  <a:pt x="0" y="1752711"/>
                </a:moveTo>
                <a:cubicBezTo>
                  <a:pt x="42672" y="931275"/>
                  <a:pt x="85344" y="109839"/>
                  <a:pt x="384048" y="6207"/>
                </a:cubicBezTo>
                <a:cubicBezTo>
                  <a:pt x="682752" y="-97425"/>
                  <a:pt x="1792224" y="1130919"/>
                  <a:pt x="1792224" y="1130919"/>
                </a:cubicBezTo>
                <a:lnTo>
                  <a:pt x="1792224" y="1130919"/>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ES"/>
          </a:p>
        </p:txBody>
      </p:sp>
      <p:sp>
        <p:nvSpPr>
          <p:cNvPr id="16" name="TextBox 15">
            <a:extLst>
              <a:ext uri="{FF2B5EF4-FFF2-40B4-BE49-F238E27FC236}">
                <a16:creationId xmlns:a16="http://schemas.microsoft.com/office/drawing/2014/main" id="{F37A5551-8DBD-4891-BB34-6196632B29B2}"/>
              </a:ext>
            </a:extLst>
          </p:cNvPr>
          <p:cNvSpPr txBox="1"/>
          <p:nvPr/>
        </p:nvSpPr>
        <p:spPr>
          <a:xfrm>
            <a:off x="7478049" y="3983787"/>
            <a:ext cx="1780552" cy="369332"/>
          </a:xfrm>
          <a:prstGeom prst="rect">
            <a:avLst/>
          </a:prstGeom>
          <a:noFill/>
        </p:spPr>
        <p:txBody>
          <a:bodyPr wrap="none" rtlCol="0">
            <a:spAutoFit/>
          </a:bodyPr>
          <a:lstStyle/>
          <a:p>
            <a:r>
              <a:rPr lang="es-ES" dirty="0" err="1"/>
              <a:t>Button</a:t>
            </a:r>
            <a:r>
              <a:rPr lang="es-ES" dirty="0"/>
              <a:t> / GPIO 14</a:t>
            </a:r>
          </a:p>
        </p:txBody>
      </p:sp>
    </p:spTree>
    <p:extLst>
      <p:ext uri="{BB962C8B-B14F-4D97-AF65-F5344CB8AC3E}">
        <p14:creationId xmlns:p14="http://schemas.microsoft.com/office/powerpoint/2010/main" val="30432598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1FD32F-DA27-4D84-83A3-40DE7745A0C1}"/>
              </a:ext>
            </a:extLst>
          </p:cNvPr>
          <p:cNvGrpSpPr/>
          <p:nvPr/>
        </p:nvGrpSpPr>
        <p:grpSpPr>
          <a:xfrm>
            <a:off x="3660232" y="1364343"/>
            <a:ext cx="6100456" cy="4756893"/>
            <a:chOff x="3660232" y="1364343"/>
            <a:chExt cx="6100456" cy="4756893"/>
          </a:xfrm>
        </p:grpSpPr>
        <p:pic>
          <p:nvPicPr>
            <p:cNvPr id="6" name="Picture 5">
              <a:extLst>
                <a:ext uri="{FF2B5EF4-FFF2-40B4-BE49-F238E27FC236}">
                  <a16:creationId xmlns:a16="http://schemas.microsoft.com/office/drawing/2014/main" id="{E5BEFFE6-132F-4CF3-A9E8-17D561C2F672}"/>
                </a:ext>
              </a:extLst>
            </p:cNvPr>
            <p:cNvPicPr>
              <a:picLocks noChangeAspect="1"/>
            </p:cNvPicPr>
            <p:nvPr/>
          </p:nvPicPr>
          <p:blipFill>
            <a:blip r:embed="rId3"/>
            <a:stretch>
              <a:fillRect/>
            </a:stretch>
          </p:blipFill>
          <p:spPr>
            <a:xfrm>
              <a:off x="3660232" y="1364343"/>
              <a:ext cx="5893005" cy="4542971"/>
            </a:xfrm>
            <a:prstGeom prst="rect">
              <a:avLst/>
            </a:prstGeom>
          </p:spPr>
        </p:pic>
        <p:pic>
          <p:nvPicPr>
            <p:cNvPr id="2" name="Picture 1">
              <a:extLst>
                <a:ext uri="{FF2B5EF4-FFF2-40B4-BE49-F238E27FC236}">
                  <a16:creationId xmlns:a16="http://schemas.microsoft.com/office/drawing/2014/main" id="{F19A739B-1DB6-46DC-9DE4-CDE000DA5963}"/>
                </a:ext>
              </a:extLst>
            </p:cNvPr>
            <p:cNvPicPr>
              <a:picLocks noChangeAspect="1"/>
            </p:cNvPicPr>
            <p:nvPr/>
          </p:nvPicPr>
          <p:blipFill>
            <a:blip r:embed="rId4"/>
            <a:stretch>
              <a:fillRect/>
            </a:stretch>
          </p:blipFill>
          <p:spPr>
            <a:xfrm rot="656542">
              <a:off x="9011262" y="5580987"/>
              <a:ext cx="749426" cy="540249"/>
            </a:xfrm>
            <a:prstGeom prst="rect">
              <a:avLst/>
            </a:prstGeom>
          </p:spPr>
        </p:pic>
      </p:grpSp>
    </p:spTree>
    <p:extLst>
      <p:ext uri="{BB962C8B-B14F-4D97-AF65-F5344CB8AC3E}">
        <p14:creationId xmlns:p14="http://schemas.microsoft.com/office/powerpoint/2010/main" val="3853576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A27FF-711B-4E65-9A8D-1DF47FD4D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803" y="1532585"/>
            <a:ext cx="3769179" cy="3769179"/>
          </a:xfrm>
          <a:prstGeom prst="rect">
            <a:avLst/>
          </a:prstGeom>
        </p:spPr>
      </p:pic>
      <p:pic>
        <p:nvPicPr>
          <p:cNvPr id="6" name="Picture 5" descr="A picture containing thing&#10;&#10;Description generated with very high confidence">
            <a:extLst>
              <a:ext uri="{FF2B5EF4-FFF2-40B4-BE49-F238E27FC236}">
                <a16:creationId xmlns:a16="http://schemas.microsoft.com/office/drawing/2014/main" id="{767DF1BC-0812-4AB6-9960-87D63FEC6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639" y="819454"/>
            <a:ext cx="5053671" cy="5053671"/>
          </a:xfrm>
          <a:prstGeom prst="rect">
            <a:avLst/>
          </a:prstGeom>
        </p:spPr>
      </p:pic>
    </p:spTree>
    <p:extLst>
      <p:ext uri="{BB962C8B-B14F-4D97-AF65-F5344CB8AC3E}">
        <p14:creationId xmlns:p14="http://schemas.microsoft.com/office/powerpoint/2010/main" val="23757873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95FF4A-514D-48D5-BFA7-29F849288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690"/>
            <a:ext cx="12279009" cy="6797310"/>
          </a:xfrm>
          <a:prstGeom prst="rect">
            <a:avLst/>
          </a:prstGeom>
        </p:spPr>
      </p:pic>
      <p:sp>
        <p:nvSpPr>
          <p:cNvPr id="4" name="Rectangle 3">
            <a:extLst>
              <a:ext uri="{FF2B5EF4-FFF2-40B4-BE49-F238E27FC236}">
                <a16:creationId xmlns:a16="http://schemas.microsoft.com/office/drawing/2014/main" id="{6C711D64-0E6A-4BDB-9A78-542BC27FBD95}"/>
              </a:ext>
            </a:extLst>
          </p:cNvPr>
          <p:cNvSpPr/>
          <p:nvPr/>
        </p:nvSpPr>
        <p:spPr>
          <a:xfrm>
            <a:off x="2201733" y="1077140"/>
            <a:ext cx="4704045" cy="523220"/>
          </a:xfrm>
          <a:prstGeom prst="rect">
            <a:avLst/>
          </a:prstGeom>
        </p:spPr>
        <p:txBody>
          <a:bodyPr wrap="none">
            <a:spAutoFit/>
          </a:bodyPr>
          <a:lstStyle/>
          <a:p>
            <a:r>
              <a:rPr lang="es-ES" sz="2800" dirty="0" err="1">
                <a:latin typeface="Arial" panose="020B0604020202020204" pitchFamily="34" charset="0"/>
                <a:cs typeface="Arial" panose="020B0604020202020204" pitchFamily="34" charset="0"/>
              </a:rPr>
              <a:t>Welcome</a:t>
            </a:r>
            <a:r>
              <a:rPr lang="es-ES" sz="2800" dirty="0">
                <a:latin typeface="Arial" panose="020B0604020202020204" pitchFamily="34" charset="0"/>
                <a:cs typeface="Arial" panose="020B0604020202020204" pitchFamily="34" charset="0"/>
              </a:rPr>
              <a:t> </a:t>
            </a:r>
            <a:r>
              <a:rPr lang="es-ES" sz="2800" dirty="0" err="1">
                <a:latin typeface="Arial" panose="020B0604020202020204" pitchFamily="34" charset="0"/>
                <a:cs typeface="Arial" panose="020B0604020202020204" pitchFamily="34" charset="0"/>
              </a:rPr>
              <a:t>to</a:t>
            </a:r>
            <a:r>
              <a:rPr lang="es-ES" sz="2800" dirty="0">
                <a:latin typeface="Arial" panose="020B0604020202020204" pitchFamily="34" charset="0"/>
                <a:cs typeface="Arial" panose="020B0604020202020204" pitchFamily="34" charset="0"/>
              </a:rPr>
              <a:t> the XXI </a:t>
            </a:r>
            <a:r>
              <a:rPr lang="es-ES" sz="2800" dirty="0" err="1">
                <a:latin typeface="Arial" panose="020B0604020202020204" pitchFamily="34" charset="0"/>
                <a:cs typeface="Arial" panose="020B0604020202020204" pitchFamily="34" charset="0"/>
              </a:rPr>
              <a:t>century</a:t>
            </a:r>
            <a:r>
              <a:rPr lang="es-ES" sz="2800" dirty="0">
                <a:latin typeface="Arial" panose="020B0604020202020204" pitchFamily="34" charset="0"/>
                <a:cs typeface="Arial" panose="020B0604020202020204" pitchFamily="34" charset="0"/>
              </a:rPr>
              <a:t>!</a:t>
            </a:r>
            <a:endParaRPr lang="es-E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7127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37D841-F394-4A9F-80AB-7D5F45902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95" y="615143"/>
            <a:ext cx="5991990" cy="5409435"/>
          </a:xfrm>
          <a:prstGeom prst="rect">
            <a:avLst/>
          </a:prstGeom>
        </p:spPr>
      </p:pic>
      <p:pic>
        <p:nvPicPr>
          <p:cNvPr id="7" name="Picture 6" descr="A picture containing sitting, indoor, cup, black&#10;&#10;Description generated with high confidence">
            <a:extLst>
              <a:ext uri="{FF2B5EF4-FFF2-40B4-BE49-F238E27FC236}">
                <a16:creationId xmlns:a16="http://schemas.microsoft.com/office/drawing/2014/main" id="{D35A1731-C8AF-4C8A-A546-66637BA5C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8480" y="1501058"/>
            <a:ext cx="4523520" cy="4523520"/>
          </a:xfrm>
          <a:prstGeom prst="rect">
            <a:avLst/>
          </a:prstGeom>
        </p:spPr>
      </p:pic>
      <p:pic>
        <p:nvPicPr>
          <p:cNvPr id="9" name="Picture 8">
            <a:extLst>
              <a:ext uri="{FF2B5EF4-FFF2-40B4-BE49-F238E27FC236}">
                <a16:creationId xmlns:a16="http://schemas.microsoft.com/office/drawing/2014/main" id="{79910F6B-A60B-497A-8D07-F8A611F0B782}"/>
              </a:ext>
            </a:extLst>
          </p:cNvPr>
          <p:cNvPicPr>
            <a:picLocks noChangeAspect="1"/>
          </p:cNvPicPr>
          <p:nvPr/>
        </p:nvPicPr>
        <p:blipFill rotWithShape="1">
          <a:blip r:embed="rId5">
            <a:extLst>
              <a:ext uri="{28A0092B-C50C-407E-A947-70E740481C1C}">
                <a14:useLocalDpi xmlns:a14="http://schemas.microsoft.com/office/drawing/2010/main" val="0"/>
              </a:ext>
            </a:extLst>
          </a:blip>
          <a:srcRect b="15204"/>
          <a:stretch/>
        </p:blipFill>
        <p:spPr>
          <a:xfrm>
            <a:off x="4659686" y="1125775"/>
            <a:ext cx="4113196" cy="3487831"/>
          </a:xfrm>
          <a:prstGeom prst="rect">
            <a:avLst/>
          </a:prstGeom>
        </p:spPr>
      </p:pic>
    </p:spTree>
    <p:extLst>
      <p:ext uri="{BB962C8B-B14F-4D97-AF65-F5344CB8AC3E}">
        <p14:creationId xmlns:p14="http://schemas.microsoft.com/office/powerpoint/2010/main" val="2459556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26" presetClass="emph" presetSubtype="0" fill="hold" nodeType="withEffect">
                                  <p:stCondLst>
                                    <p:cond delay="0"/>
                                  </p:stCondLst>
                                  <p:childTnLst>
                                    <p:animEffect transition="out" filter="fade">
                                      <p:cBhvr>
                                        <p:cTn id="10" dur="500" tmFilter="0, 0; .2, .5; .8, .5; 1, 0"/>
                                        <p:tgtEl>
                                          <p:spTgt spid="9"/>
                                        </p:tgtEl>
                                      </p:cBhvr>
                                    </p:animEffect>
                                    <p:animScale>
                                      <p:cBhvr>
                                        <p:cTn id="11"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90962" y="175959"/>
            <a:ext cx="10279315" cy="6681555"/>
          </a:xfrm>
          <a:prstGeom prst="rect">
            <a:avLst/>
          </a:prstGeom>
        </p:spPr>
      </p:pic>
    </p:spTree>
    <p:extLst>
      <p:ext uri="{BB962C8B-B14F-4D97-AF65-F5344CB8AC3E}">
        <p14:creationId xmlns:p14="http://schemas.microsoft.com/office/powerpoint/2010/main" val="318620355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2DEDB-FF95-4E68-BFCD-A1F9C81E085C}"/>
              </a:ext>
            </a:extLst>
          </p:cNvPr>
          <p:cNvSpPr/>
          <p:nvPr/>
        </p:nvSpPr>
        <p:spPr>
          <a:xfrm>
            <a:off x="1681654" y="5670359"/>
            <a:ext cx="10163504" cy="369332"/>
          </a:xfrm>
          <a:prstGeom prst="rect">
            <a:avLst/>
          </a:prstGeom>
        </p:spPr>
        <p:txBody>
          <a:bodyPr wrap="square">
            <a:spAutoFit/>
          </a:bodyPr>
          <a:lstStyle/>
          <a:p>
            <a:r>
              <a:rPr lang="es-ES" dirty="0">
                <a:latin typeface="Segoe UI Light" panose="020B0502040204020203" pitchFamily="34" charset="0"/>
                <a:cs typeface="Segoe UI Light" panose="020B0502040204020203" pitchFamily="34" charset="0"/>
              </a:rPr>
              <a:t>http://lifehacker.com/the-simplest-way-to-build-a-raspberry-pi-powered-amazon-1794218212</a:t>
            </a:r>
          </a:p>
        </p:txBody>
      </p:sp>
      <p:pic>
        <p:nvPicPr>
          <p:cNvPr id="3" name="Picture 2">
            <a:extLst>
              <a:ext uri="{FF2B5EF4-FFF2-40B4-BE49-F238E27FC236}">
                <a16:creationId xmlns:a16="http://schemas.microsoft.com/office/drawing/2014/main" id="{88810531-B783-4CEF-8662-1D8029C90B46}"/>
              </a:ext>
            </a:extLst>
          </p:cNvPr>
          <p:cNvPicPr>
            <a:picLocks noChangeAspect="1"/>
          </p:cNvPicPr>
          <p:nvPr/>
        </p:nvPicPr>
        <p:blipFill>
          <a:blip r:embed="rId3"/>
          <a:stretch>
            <a:fillRect/>
          </a:stretch>
        </p:blipFill>
        <p:spPr>
          <a:xfrm>
            <a:off x="2102069" y="598340"/>
            <a:ext cx="8292661" cy="47496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850591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EEFBC9-06EC-41F7-8EBF-8AC9653E4FD7}"/>
              </a:ext>
            </a:extLst>
          </p:cNvPr>
          <p:cNvPicPr>
            <a:picLocks noChangeAspect="1"/>
          </p:cNvPicPr>
          <p:nvPr/>
        </p:nvPicPr>
        <p:blipFill>
          <a:blip r:embed="rId3"/>
          <a:stretch>
            <a:fillRect/>
          </a:stretch>
        </p:blipFill>
        <p:spPr>
          <a:xfrm>
            <a:off x="3637729" y="361512"/>
            <a:ext cx="4024311" cy="5877468"/>
          </a:xfrm>
          <a:prstGeom prst="rect">
            <a:avLst/>
          </a:prstGeom>
        </p:spPr>
      </p:pic>
      <p:pic>
        <p:nvPicPr>
          <p:cNvPr id="5" name="Picture 4">
            <a:extLst>
              <a:ext uri="{FF2B5EF4-FFF2-40B4-BE49-F238E27FC236}">
                <a16:creationId xmlns:a16="http://schemas.microsoft.com/office/drawing/2014/main" id="{5C0FB1A7-5BF5-4C46-A690-09D1E68078D2}"/>
              </a:ext>
            </a:extLst>
          </p:cNvPr>
          <p:cNvPicPr>
            <a:picLocks noChangeAspect="1"/>
          </p:cNvPicPr>
          <p:nvPr/>
        </p:nvPicPr>
        <p:blipFill>
          <a:blip r:embed="rId4"/>
          <a:stretch>
            <a:fillRect/>
          </a:stretch>
        </p:blipFill>
        <p:spPr>
          <a:xfrm>
            <a:off x="8745095" y="1063934"/>
            <a:ext cx="2752725" cy="628650"/>
          </a:xfrm>
          <a:prstGeom prst="rect">
            <a:avLst/>
          </a:prstGeom>
        </p:spPr>
      </p:pic>
      <p:pic>
        <p:nvPicPr>
          <p:cNvPr id="6" name="Picture 5">
            <a:extLst>
              <a:ext uri="{FF2B5EF4-FFF2-40B4-BE49-F238E27FC236}">
                <a16:creationId xmlns:a16="http://schemas.microsoft.com/office/drawing/2014/main" id="{C8D9E79B-5C7C-4933-99D4-AD9A8E9C9410}"/>
              </a:ext>
            </a:extLst>
          </p:cNvPr>
          <p:cNvPicPr>
            <a:picLocks noChangeAspect="1"/>
          </p:cNvPicPr>
          <p:nvPr/>
        </p:nvPicPr>
        <p:blipFill>
          <a:blip r:embed="rId5"/>
          <a:stretch>
            <a:fillRect/>
          </a:stretch>
        </p:blipFill>
        <p:spPr>
          <a:xfrm>
            <a:off x="8745095" y="1692584"/>
            <a:ext cx="2752725" cy="876300"/>
          </a:xfrm>
          <a:prstGeom prst="rect">
            <a:avLst/>
          </a:prstGeom>
        </p:spPr>
      </p:pic>
      <p:pic>
        <p:nvPicPr>
          <p:cNvPr id="7" name="Picture 6">
            <a:extLst>
              <a:ext uri="{FF2B5EF4-FFF2-40B4-BE49-F238E27FC236}">
                <a16:creationId xmlns:a16="http://schemas.microsoft.com/office/drawing/2014/main" id="{337B9F2F-71A6-4B4E-9157-3A4B68CD6373}"/>
              </a:ext>
            </a:extLst>
          </p:cNvPr>
          <p:cNvPicPr>
            <a:picLocks noChangeAspect="1"/>
          </p:cNvPicPr>
          <p:nvPr/>
        </p:nvPicPr>
        <p:blipFill>
          <a:blip r:embed="rId6"/>
          <a:stretch>
            <a:fillRect/>
          </a:stretch>
        </p:blipFill>
        <p:spPr>
          <a:xfrm>
            <a:off x="8745095" y="3499944"/>
            <a:ext cx="2647950" cy="1847850"/>
          </a:xfrm>
          <a:prstGeom prst="rect">
            <a:avLst/>
          </a:prstGeom>
        </p:spPr>
      </p:pic>
      <p:sp>
        <p:nvSpPr>
          <p:cNvPr id="8" name="Arrow: Left-Right 7">
            <a:extLst>
              <a:ext uri="{FF2B5EF4-FFF2-40B4-BE49-F238E27FC236}">
                <a16:creationId xmlns:a16="http://schemas.microsoft.com/office/drawing/2014/main" id="{BF105C87-6CA7-4BCC-AA62-C8C2369637E9}"/>
              </a:ext>
            </a:extLst>
          </p:cNvPr>
          <p:cNvSpPr/>
          <p:nvPr/>
        </p:nvSpPr>
        <p:spPr>
          <a:xfrm>
            <a:off x="7047185" y="3032233"/>
            <a:ext cx="1229710" cy="5360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extBox 9">
            <a:extLst>
              <a:ext uri="{FF2B5EF4-FFF2-40B4-BE49-F238E27FC236}">
                <a16:creationId xmlns:a16="http://schemas.microsoft.com/office/drawing/2014/main" id="{3FB399C6-69AE-4BF1-A34B-F03204DC2FD4}"/>
              </a:ext>
            </a:extLst>
          </p:cNvPr>
          <p:cNvSpPr txBox="1"/>
          <p:nvPr/>
        </p:nvSpPr>
        <p:spPr>
          <a:xfrm>
            <a:off x="502443" y="1869324"/>
            <a:ext cx="3226676" cy="3539430"/>
          </a:xfrm>
          <a:prstGeom prst="rect">
            <a:avLst/>
          </a:prstGeom>
          <a:noFill/>
        </p:spPr>
        <p:txBody>
          <a:bodyPr wrap="square" rtlCol="0">
            <a:spAutoFit/>
          </a:bodyPr>
          <a:lstStyle/>
          <a:p>
            <a:pPr marL="457200" indent="-457200">
              <a:buFont typeface="Arial" panose="020B0604020202020204" pitchFamily="34" charset="0"/>
              <a:buChar char="•"/>
            </a:pPr>
            <a:r>
              <a:rPr lang="es-ES" sz="3200" dirty="0" err="1">
                <a:latin typeface="Segoe UI Light" panose="020B0502040204020203" pitchFamily="34" charset="0"/>
                <a:cs typeface="Segoe UI Light" panose="020B0502040204020203" pitchFamily="34" charset="0"/>
              </a:rPr>
              <a:t>Intents</a:t>
            </a: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err="1">
                <a:latin typeface="Segoe UI Light" panose="020B0502040204020203" pitchFamily="34" charset="0"/>
                <a:cs typeface="Segoe UI Light" panose="020B0502040204020203" pitchFamily="34" charset="0"/>
              </a:rPr>
              <a:t>Entities</a:t>
            </a:r>
            <a:r>
              <a:rPr lang="es-ES" sz="3200" dirty="0">
                <a:latin typeface="Segoe UI Light" panose="020B0502040204020203" pitchFamily="34" charset="0"/>
                <a:cs typeface="Segoe UI Light" panose="020B0502040204020203" pitchFamily="34" charset="0"/>
              </a:rPr>
              <a:t> / Slots + </a:t>
            </a:r>
            <a:r>
              <a:rPr lang="es-ES" sz="3200" dirty="0" err="1">
                <a:latin typeface="Segoe UI Light" panose="020B0502040204020203" pitchFamily="34" charset="0"/>
                <a:cs typeface="Segoe UI Light" panose="020B0502040204020203" pitchFamily="34" charset="0"/>
              </a:rPr>
              <a:t>Types</a:t>
            </a: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s-ES" sz="3200" dirty="0" err="1">
                <a:latin typeface="Segoe UI Light" panose="020B0502040204020203" pitchFamily="34" charset="0"/>
                <a:cs typeface="Segoe UI Light" panose="020B0502040204020203" pitchFamily="34" charset="0"/>
              </a:rPr>
              <a:t>Utterances</a:t>
            </a:r>
            <a:endParaRPr lang="es-ES" sz="32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s-ES"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58869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C90A57-BFBD-46E2-92C8-36FB8D9C5091}"/>
              </a:ext>
            </a:extLst>
          </p:cNvPr>
          <p:cNvSpPr/>
          <p:nvPr/>
        </p:nvSpPr>
        <p:spPr>
          <a:xfrm>
            <a:off x="7398631" y="5257761"/>
            <a:ext cx="2844048" cy="400110"/>
          </a:xfrm>
          <a:prstGeom prst="rect">
            <a:avLst/>
          </a:prstGeom>
        </p:spPr>
        <p:txBody>
          <a:bodyPr wrap="none">
            <a:spAutoFit/>
          </a:bodyPr>
          <a:lstStyle/>
          <a:p>
            <a:r>
              <a:rPr lang="es-ES" sz="2000" b="1" dirty="0">
                <a:latin typeface="Segoe UI Light" panose="020B0502040204020203" pitchFamily="34" charset="0"/>
                <a:cs typeface="Segoe UI Light" panose="020B0502040204020203" pitchFamily="34" charset="0"/>
              </a:rPr>
              <a:t>https://home-assistant.io</a:t>
            </a:r>
          </a:p>
        </p:txBody>
      </p:sp>
      <p:pic>
        <p:nvPicPr>
          <p:cNvPr id="5" name="Picture 4">
            <a:extLst>
              <a:ext uri="{FF2B5EF4-FFF2-40B4-BE49-F238E27FC236}">
                <a16:creationId xmlns:a16="http://schemas.microsoft.com/office/drawing/2014/main" id="{9FAA32DE-CCCA-4908-B3F7-30D686162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577" y="2009936"/>
            <a:ext cx="3114157" cy="3114157"/>
          </a:xfrm>
          <a:prstGeom prst="rect">
            <a:avLst/>
          </a:prstGeom>
        </p:spPr>
      </p:pic>
      <p:pic>
        <p:nvPicPr>
          <p:cNvPr id="6" name="Picture 5">
            <a:extLst>
              <a:ext uri="{FF2B5EF4-FFF2-40B4-BE49-F238E27FC236}">
                <a16:creationId xmlns:a16="http://schemas.microsoft.com/office/drawing/2014/main" id="{517189DF-BD0E-422E-A7BF-0491F3B19CD5}"/>
              </a:ext>
            </a:extLst>
          </p:cNvPr>
          <p:cNvPicPr>
            <a:picLocks noChangeAspect="1"/>
          </p:cNvPicPr>
          <p:nvPr/>
        </p:nvPicPr>
        <p:blipFill>
          <a:blip r:embed="rId4"/>
          <a:stretch>
            <a:fillRect/>
          </a:stretch>
        </p:blipFill>
        <p:spPr>
          <a:xfrm>
            <a:off x="1160162" y="2563878"/>
            <a:ext cx="4277711" cy="1391603"/>
          </a:xfrm>
          <a:prstGeom prst="rect">
            <a:avLst/>
          </a:prstGeom>
        </p:spPr>
      </p:pic>
      <p:sp>
        <p:nvSpPr>
          <p:cNvPr id="7" name="Rectangle 6">
            <a:extLst>
              <a:ext uri="{FF2B5EF4-FFF2-40B4-BE49-F238E27FC236}">
                <a16:creationId xmlns:a16="http://schemas.microsoft.com/office/drawing/2014/main" id="{EB4CD8A7-ECD2-4FA4-B898-1F8AC05DFB12}"/>
              </a:ext>
            </a:extLst>
          </p:cNvPr>
          <p:cNvSpPr/>
          <p:nvPr/>
        </p:nvSpPr>
        <p:spPr>
          <a:xfrm>
            <a:off x="2002829" y="4090334"/>
            <a:ext cx="2592376" cy="400110"/>
          </a:xfrm>
          <a:prstGeom prst="rect">
            <a:avLst/>
          </a:prstGeom>
        </p:spPr>
        <p:txBody>
          <a:bodyPr wrap="none">
            <a:spAutoFit/>
          </a:bodyPr>
          <a:lstStyle/>
          <a:p>
            <a:r>
              <a:rPr lang="es-ES" sz="2000" b="1" dirty="0">
                <a:latin typeface="Segoe UI Light" panose="020B0502040204020203" pitchFamily="34" charset="0"/>
                <a:cs typeface="Segoe UI Light" panose="020B0502040204020203" pitchFamily="34" charset="0"/>
              </a:rPr>
              <a:t>https://domoticz.com</a:t>
            </a:r>
          </a:p>
        </p:txBody>
      </p:sp>
    </p:spTree>
    <p:extLst>
      <p:ext uri="{BB962C8B-B14F-4D97-AF65-F5344CB8AC3E}">
        <p14:creationId xmlns:p14="http://schemas.microsoft.com/office/powerpoint/2010/main" val="10296158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_20170628_190202">
            <a:hlinkClick r:id="" action="ppaction://media"/>
            <a:extLst>
              <a:ext uri="{FF2B5EF4-FFF2-40B4-BE49-F238E27FC236}">
                <a16:creationId xmlns:a16="http://schemas.microsoft.com/office/drawing/2014/main" id="{3387D5CD-96CE-496E-ABA5-7A9BE15F07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95997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1720FFD1-DC3A-464E-A3BB-FB216DAEF720}"/>
              </a:ext>
            </a:extLst>
          </p:cNvPr>
          <p:cNvPicPr>
            <a:picLocks noChangeAspect="1"/>
          </p:cNvPicPr>
          <p:nvPr/>
        </p:nvPicPr>
        <p:blipFill>
          <a:blip r:embed="rId2"/>
          <a:stretch>
            <a:fillRect/>
          </a:stretch>
        </p:blipFill>
        <p:spPr>
          <a:xfrm>
            <a:off x="9236020" y="3809713"/>
            <a:ext cx="2200606" cy="1067726"/>
          </a:xfrm>
          <a:prstGeom prst="rect">
            <a:avLst/>
          </a:prstGeom>
        </p:spPr>
      </p:pic>
      <p:pic>
        <p:nvPicPr>
          <p:cNvPr id="36" name="Picture 35">
            <a:extLst>
              <a:ext uri="{FF2B5EF4-FFF2-40B4-BE49-F238E27FC236}">
                <a16:creationId xmlns:a16="http://schemas.microsoft.com/office/drawing/2014/main" id="{8D9C3159-510B-4EA3-803C-10C6EA338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012" y="3402605"/>
            <a:ext cx="2658466" cy="2658466"/>
          </a:xfrm>
          <a:prstGeom prst="rect">
            <a:avLst/>
          </a:prstGeom>
        </p:spPr>
      </p:pic>
      <p:pic>
        <p:nvPicPr>
          <p:cNvPr id="7" name="Picture 6">
            <a:extLst>
              <a:ext uri="{FF2B5EF4-FFF2-40B4-BE49-F238E27FC236}">
                <a16:creationId xmlns:a16="http://schemas.microsoft.com/office/drawing/2014/main" id="{B9F79330-0B2F-4F72-8F30-783BC4FF9205}"/>
              </a:ext>
            </a:extLst>
          </p:cNvPr>
          <p:cNvPicPr>
            <a:picLocks noChangeAspect="1"/>
          </p:cNvPicPr>
          <p:nvPr/>
        </p:nvPicPr>
        <p:blipFill>
          <a:blip r:embed="rId4"/>
          <a:stretch>
            <a:fillRect/>
          </a:stretch>
        </p:blipFill>
        <p:spPr>
          <a:xfrm>
            <a:off x="4326843" y="374216"/>
            <a:ext cx="2284323" cy="1108345"/>
          </a:xfrm>
          <a:prstGeom prst="rect">
            <a:avLst/>
          </a:prstGeom>
        </p:spPr>
      </p:pic>
      <p:pic>
        <p:nvPicPr>
          <p:cNvPr id="2" name="Picture 1">
            <a:extLst>
              <a:ext uri="{FF2B5EF4-FFF2-40B4-BE49-F238E27FC236}">
                <a16:creationId xmlns:a16="http://schemas.microsoft.com/office/drawing/2014/main" id="{841F5E8D-94A2-442A-B9A8-349624E63D22}"/>
              </a:ext>
            </a:extLst>
          </p:cNvPr>
          <p:cNvPicPr>
            <a:picLocks noChangeAspect="1"/>
          </p:cNvPicPr>
          <p:nvPr/>
        </p:nvPicPr>
        <p:blipFill rotWithShape="1">
          <a:blip r:embed="rId5">
            <a:extLst>
              <a:ext uri="{28A0092B-C50C-407E-A947-70E740481C1C}">
                <a14:useLocalDpi xmlns:a14="http://schemas.microsoft.com/office/drawing/2010/main" val="0"/>
              </a:ext>
            </a:extLst>
          </a:blip>
          <a:srcRect b="15204"/>
          <a:stretch/>
        </p:blipFill>
        <p:spPr>
          <a:xfrm>
            <a:off x="1735686" y="514718"/>
            <a:ext cx="2024131" cy="1716385"/>
          </a:xfrm>
          <a:prstGeom prst="rect">
            <a:avLst/>
          </a:prstGeom>
        </p:spPr>
      </p:pic>
      <p:pic>
        <p:nvPicPr>
          <p:cNvPr id="4" name="Picture 3">
            <a:extLst>
              <a:ext uri="{FF2B5EF4-FFF2-40B4-BE49-F238E27FC236}">
                <a16:creationId xmlns:a16="http://schemas.microsoft.com/office/drawing/2014/main" id="{1D938E4C-5CAE-4F68-830E-BDBD18E450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30" y="297150"/>
            <a:ext cx="1262476" cy="1262476"/>
          </a:xfrm>
          <a:prstGeom prst="rect">
            <a:avLst/>
          </a:prstGeom>
        </p:spPr>
      </p:pic>
      <p:cxnSp>
        <p:nvCxnSpPr>
          <p:cNvPr id="11" name="Straight Arrow Connector 10">
            <a:extLst>
              <a:ext uri="{FF2B5EF4-FFF2-40B4-BE49-F238E27FC236}">
                <a16:creationId xmlns:a16="http://schemas.microsoft.com/office/drawing/2014/main" id="{1100334B-C0CB-4F6C-957D-0C2F68867F61}"/>
              </a:ext>
            </a:extLst>
          </p:cNvPr>
          <p:cNvCxnSpPr>
            <a:cxnSpLocks/>
          </p:cNvCxnSpPr>
          <p:nvPr/>
        </p:nvCxnSpPr>
        <p:spPr>
          <a:xfrm>
            <a:off x="4022785" y="1517117"/>
            <a:ext cx="87888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nvGrpSpPr>
          <p:cNvPr id="58" name="Group 57">
            <a:extLst>
              <a:ext uri="{FF2B5EF4-FFF2-40B4-BE49-F238E27FC236}">
                <a16:creationId xmlns:a16="http://schemas.microsoft.com/office/drawing/2014/main" id="{72F8E39B-1227-44A6-A0DD-9D68C510B240}"/>
              </a:ext>
            </a:extLst>
          </p:cNvPr>
          <p:cNvGrpSpPr/>
          <p:nvPr/>
        </p:nvGrpSpPr>
        <p:grpSpPr>
          <a:xfrm>
            <a:off x="9041487" y="441496"/>
            <a:ext cx="1452020" cy="1452020"/>
            <a:chOff x="8686283" y="1356757"/>
            <a:chExt cx="1452020" cy="1452020"/>
          </a:xfrm>
        </p:grpSpPr>
        <p:pic>
          <p:nvPicPr>
            <p:cNvPr id="15" name="Picture 14">
              <a:extLst>
                <a:ext uri="{FF2B5EF4-FFF2-40B4-BE49-F238E27FC236}">
                  <a16:creationId xmlns:a16="http://schemas.microsoft.com/office/drawing/2014/main" id="{B192BD7D-6465-4072-9369-A8070DD3D3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283" y="1356757"/>
              <a:ext cx="1452020" cy="1452020"/>
            </a:xfrm>
            <a:prstGeom prst="rect">
              <a:avLst/>
            </a:prstGeom>
          </p:spPr>
        </p:pic>
        <p:sp>
          <p:nvSpPr>
            <p:cNvPr id="16" name="TextBox 15">
              <a:extLst>
                <a:ext uri="{FF2B5EF4-FFF2-40B4-BE49-F238E27FC236}">
                  <a16:creationId xmlns:a16="http://schemas.microsoft.com/office/drawing/2014/main" id="{E8360F4A-34F8-4543-8CC8-C4F264FBFF9E}"/>
                </a:ext>
              </a:extLst>
            </p:cNvPr>
            <p:cNvSpPr txBox="1"/>
            <p:nvPr/>
          </p:nvSpPr>
          <p:spPr>
            <a:xfrm>
              <a:off x="8993877" y="1588939"/>
              <a:ext cx="836832" cy="400110"/>
            </a:xfrm>
            <a:prstGeom prst="rect">
              <a:avLst/>
            </a:prstGeom>
            <a:noFill/>
          </p:spPr>
          <p:txBody>
            <a:bodyPr wrap="none" rtlCol="0">
              <a:spAutoFit/>
            </a:bodyPr>
            <a:lstStyle/>
            <a:p>
              <a:r>
                <a:rPr lang="es-ES" sz="2000" b="1" dirty="0"/>
                <a:t>MQTT</a:t>
              </a:r>
              <a:endParaRPr lang="es-ES" sz="2400" b="1" dirty="0"/>
            </a:p>
          </p:txBody>
        </p:sp>
      </p:grpSp>
      <p:cxnSp>
        <p:nvCxnSpPr>
          <p:cNvPr id="18" name="Straight Arrow Connector 17">
            <a:extLst>
              <a:ext uri="{FF2B5EF4-FFF2-40B4-BE49-F238E27FC236}">
                <a16:creationId xmlns:a16="http://schemas.microsoft.com/office/drawing/2014/main" id="{9B7D9DDA-4567-4C08-9DF4-CDD3450F441C}"/>
              </a:ext>
            </a:extLst>
          </p:cNvPr>
          <p:cNvCxnSpPr>
            <a:cxnSpLocks/>
          </p:cNvCxnSpPr>
          <p:nvPr/>
        </p:nvCxnSpPr>
        <p:spPr>
          <a:xfrm>
            <a:off x="7307807" y="2097070"/>
            <a:ext cx="3285592" cy="1305535"/>
          </a:xfrm>
          <a:prstGeom prst="bentConnector3">
            <a:avLst>
              <a:gd name="adj1" fmla="val 100014"/>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21" name="Picture 20">
            <a:extLst>
              <a:ext uri="{FF2B5EF4-FFF2-40B4-BE49-F238E27FC236}">
                <a16:creationId xmlns:a16="http://schemas.microsoft.com/office/drawing/2014/main" id="{82001AC1-1BC0-41A4-8A46-5DEC70747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8016" y="4877439"/>
            <a:ext cx="1095967" cy="1079527"/>
          </a:xfrm>
          <a:prstGeom prst="rect">
            <a:avLst/>
          </a:prstGeom>
        </p:spPr>
      </p:pic>
      <p:cxnSp>
        <p:nvCxnSpPr>
          <p:cNvPr id="27" name="Straight Arrow Connector 26">
            <a:extLst>
              <a:ext uri="{FF2B5EF4-FFF2-40B4-BE49-F238E27FC236}">
                <a16:creationId xmlns:a16="http://schemas.microsoft.com/office/drawing/2014/main" id="{703537EF-60F5-418F-8911-1ECB0BDF1F33}"/>
              </a:ext>
            </a:extLst>
          </p:cNvPr>
          <p:cNvCxnSpPr>
            <a:cxnSpLocks/>
          </p:cNvCxnSpPr>
          <p:nvPr/>
        </p:nvCxnSpPr>
        <p:spPr>
          <a:xfrm flipH="1">
            <a:off x="7743232" y="4691269"/>
            <a:ext cx="66261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38" name="Picture 37">
            <a:extLst>
              <a:ext uri="{FF2B5EF4-FFF2-40B4-BE49-F238E27FC236}">
                <a16:creationId xmlns:a16="http://schemas.microsoft.com/office/drawing/2014/main" id="{40B9CBFF-A5A5-4BCD-9ECF-6F8AD3AC58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10750" y="3603777"/>
            <a:ext cx="2731032" cy="2048274"/>
          </a:xfrm>
          <a:prstGeom prst="rect">
            <a:avLst/>
          </a:prstGeom>
        </p:spPr>
      </p:pic>
      <p:cxnSp>
        <p:nvCxnSpPr>
          <p:cNvPr id="39" name="Straight Arrow Connector 38">
            <a:extLst>
              <a:ext uri="{FF2B5EF4-FFF2-40B4-BE49-F238E27FC236}">
                <a16:creationId xmlns:a16="http://schemas.microsoft.com/office/drawing/2014/main" id="{74D58402-4B75-4251-9E35-548E4F01901C}"/>
              </a:ext>
            </a:extLst>
          </p:cNvPr>
          <p:cNvCxnSpPr>
            <a:cxnSpLocks/>
          </p:cNvCxnSpPr>
          <p:nvPr/>
        </p:nvCxnSpPr>
        <p:spPr>
          <a:xfrm flipH="1">
            <a:off x="3785536" y="4525617"/>
            <a:ext cx="1082614"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41" name="Picture 40">
            <a:extLst>
              <a:ext uri="{FF2B5EF4-FFF2-40B4-BE49-F238E27FC236}">
                <a16:creationId xmlns:a16="http://schemas.microsoft.com/office/drawing/2014/main" id="{BE11865D-28C6-4AEB-B448-3877EA517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09282" y="1629691"/>
            <a:ext cx="1212634" cy="1212634"/>
          </a:xfrm>
          <a:prstGeom prst="rect">
            <a:avLst/>
          </a:prstGeom>
        </p:spPr>
      </p:pic>
      <p:cxnSp>
        <p:nvCxnSpPr>
          <p:cNvPr id="44" name="Straight Connector 43">
            <a:extLst>
              <a:ext uri="{FF2B5EF4-FFF2-40B4-BE49-F238E27FC236}">
                <a16:creationId xmlns:a16="http://schemas.microsoft.com/office/drawing/2014/main" id="{B05542AE-969C-4C7C-BD82-DFD97DD31ECB}"/>
              </a:ext>
            </a:extLst>
          </p:cNvPr>
          <p:cNvCxnSpPr/>
          <p:nvPr/>
        </p:nvCxnSpPr>
        <p:spPr>
          <a:xfrm flipH="1">
            <a:off x="4943215" y="761651"/>
            <a:ext cx="1868160" cy="1510933"/>
          </a:xfrm>
          <a:prstGeom prst="line">
            <a:avLst/>
          </a:prstGeom>
          <a:ln w="38100"/>
        </p:spPr>
        <p:style>
          <a:lnRef idx="1">
            <a:schemeClr val="accent5"/>
          </a:lnRef>
          <a:fillRef idx="0">
            <a:schemeClr val="accent5"/>
          </a:fillRef>
          <a:effectRef idx="0">
            <a:schemeClr val="accent5"/>
          </a:effectRef>
          <a:fontRef idx="minor">
            <a:schemeClr val="tx1"/>
          </a:fontRef>
        </p:style>
      </p:cxnSp>
      <p:pic>
        <p:nvPicPr>
          <p:cNvPr id="47" name="Picture 46">
            <a:extLst>
              <a:ext uri="{FF2B5EF4-FFF2-40B4-BE49-F238E27FC236}">
                <a16:creationId xmlns:a16="http://schemas.microsoft.com/office/drawing/2014/main" id="{C10955E2-CEE7-475D-8F5C-5016F10893BB}"/>
              </a:ext>
            </a:extLst>
          </p:cNvPr>
          <p:cNvPicPr>
            <a:picLocks noChangeAspect="1"/>
          </p:cNvPicPr>
          <p:nvPr/>
        </p:nvPicPr>
        <p:blipFill rotWithShape="1">
          <a:blip r:embed="rId11">
            <a:extLst>
              <a:ext uri="{28A0092B-C50C-407E-A947-70E740481C1C}">
                <a14:useLocalDpi xmlns:a14="http://schemas.microsoft.com/office/drawing/2010/main" val="0"/>
              </a:ext>
            </a:extLst>
          </a:blip>
          <a:srcRect l="42217" r="24424" b="70055"/>
          <a:stretch/>
        </p:blipFill>
        <p:spPr>
          <a:xfrm>
            <a:off x="3864690" y="3501637"/>
            <a:ext cx="1084817" cy="735316"/>
          </a:xfrm>
          <a:prstGeom prst="rect">
            <a:avLst/>
          </a:prstGeom>
        </p:spPr>
      </p:pic>
      <p:cxnSp>
        <p:nvCxnSpPr>
          <p:cNvPr id="50" name="Straight Connector 49">
            <a:extLst>
              <a:ext uri="{FF2B5EF4-FFF2-40B4-BE49-F238E27FC236}">
                <a16:creationId xmlns:a16="http://schemas.microsoft.com/office/drawing/2014/main" id="{880C45E6-4F32-40EB-BB05-289568BFE0FF}"/>
              </a:ext>
            </a:extLst>
          </p:cNvPr>
          <p:cNvCxnSpPr>
            <a:cxnSpLocks/>
          </p:cNvCxnSpPr>
          <p:nvPr/>
        </p:nvCxnSpPr>
        <p:spPr>
          <a:xfrm flipH="1" flipV="1">
            <a:off x="8935978" y="4212564"/>
            <a:ext cx="1528183" cy="1419609"/>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3" name="TextBox 2">
            <a:extLst>
              <a:ext uri="{FF2B5EF4-FFF2-40B4-BE49-F238E27FC236}">
                <a16:creationId xmlns:a16="http://schemas.microsoft.com/office/drawing/2014/main" id="{8E05D731-8321-45BC-88F3-52267EA8BC9A}"/>
              </a:ext>
            </a:extLst>
          </p:cNvPr>
          <p:cNvSpPr txBox="1"/>
          <p:nvPr/>
        </p:nvSpPr>
        <p:spPr>
          <a:xfrm>
            <a:off x="3971308" y="1072895"/>
            <a:ext cx="688394" cy="369332"/>
          </a:xfrm>
          <a:prstGeom prst="rect">
            <a:avLst/>
          </a:prstGeom>
          <a:noFill/>
        </p:spPr>
        <p:txBody>
          <a:bodyPr wrap="none" rtlCol="0">
            <a:spAutoFit/>
          </a:bodyPr>
          <a:lstStyle/>
          <a:p>
            <a:r>
              <a:rPr lang="es-ES" dirty="0"/>
              <a:t>Alexa</a:t>
            </a:r>
          </a:p>
        </p:txBody>
      </p:sp>
    </p:spTree>
    <p:extLst>
      <p:ext uri="{BB962C8B-B14F-4D97-AF65-F5344CB8AC3E}">
        <p14:creationId xmlns:p14="http://schemas.microsoft.com/office/powerpoint/2010/main" val="37417588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02351" y="1479662"/>
            <a:ext cx="6857319" cy="5142989"/>
          </a:xfrm>
          <a:prstGeom prst="rect">
            <a:avLst/>
          </a:prstGeom>
        </p:spPr>
      </p:pic>
      <p:sp>
        <p:nvSpPr>
          <p:cNvPr id="3" name="Speech Bubble: Oval 2"/>
          <p:cNvSpPr/>
          <p:nvPr/>
        </p:nvSpPr>
        <p:spPr bwMode="auto">
          <a:xfrm>
            <a:off x="7306370" y="973559"/>
            <a:ext cx="4011905" cy="2402241"/>
          </a:xfrm>
          <a:prstGeom prst="wedgeEllipseCallout">
            <a:avLst>
              <a:gd name="adj1" fmla="val -52023"/>
              <a:gd name="adj2" fmla="val 5686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34292" rIns="0" bIns="34292" numCol="1" rtlCol="0" anchor="ctr" anchorCtr="0" compatLnSpc="1">
            <a:prstTxWarp prst="textNoShape">
              <a:avLst/>
            </a:prstTxWarp>
          </a:bodyPr>
          <a:lstStyle/>
          <a:p>
            <a:pPr algn="ctr" defTabSz="685625" fontAlgn="base">
              <a:spcBef>
                <a:spcPct val="0"/>
              </a:spcBef>
              <a:spcAft>
                <a:spcPct val="0"/>
              </a:spcAft>
            </a:pPr>
            <a:r>
              <a:rPr lang="en-US" sz="2647" dirty="0" err="1">
                <a:solidFill>
                  <a:srgbClr val="0C0C0C"/>
                </a:solidFill>
                <a:latin typeface="Segoe UI"/>
              </a:rPr>
              <a:t>Añadiendo</a:t>
            </a:r>
            <a:r>
              <a:rPr lang="en-US" sz="2647" dirty="0">
                <a:solidFill>
                  <a:srgbClr val="0C0C0C"/>
                </a:solidFill>
                <a:latin typeface="Segoe UI"/>
              </a:rPr>
              <a:t> “</a:t>
            </a:r>
            <a:r>
              <a:rPr lang="en-US" sz="2647" dirty="0" err="1">
                <a:solidFill>
                  <a:srgbClr val="0C0C0C"/>
                </a:solidFill>
                <a:latin typeface="Segoe UI"/>
              </a:rPr>
              <a:t>asistencia</a:t>
            </a:r>
            <a:r>
              <a:rPr lang="en-US" sz="2647" dirty="0">
                <a:solidFill>
                  <a:srgbClr val="0C0C0C"/>
                </a:solidFill>
                <a:latin typeface="Segoe UI"/>
              </a:rPr>
              <a:t> </a:t>
            </a:r>
            <a:r>
              <a:rPr lang="en-US" sz="2647" dirty="0" err="1">
                <a:solidFill>
                  <a:srgbClr val="0C0C0C"/>
                </a:solidFill>
                <a:latin typeface="Segoe UI"/>
              </a:rPr>
              <a:t>médica</a:t>
            </a:r>
            <a:r>
              <a:rPr lang="en-US" sz="2647" dirty="0">
                <a:solidFill>
                  <a:srgbClr val="0C0C0C"/>
                </a:solidFill>
                <a:latin typeface="Segoe UI"/>
              </a:rPr>
              <a:t> </a:t>
            </a:r>
            <a:r>
              <a:rPr lang="en-US" sz="2647" dirty="0" err="1">
                <a:solidFill>
                  <a:srgbClr val="0C0C0C"/>
                </a:solidFill>
                <a:latin typeface="Segoe UI"/>
              </a:rPr>
              <a:t>urgente</a:t>
            </a:r>
            <a:r>
              <a:rPr lang="en-US" sz="2647" dirty="0">
                <a:solidFill>
                  <a:srgbClr val="0C0C0C"/>
                </a:solidFill>
                <a:latin typeface="Segoe UI"/>
              </a:rPr>
              <a:t>” a </a:t>
            </a:r>
            <a:r>
              <a:rPr lang="en-US" sz="2647" dirty="0" err="1">
                <a:solidFill>
                  <a:srgbClr val="0C0C0C"/>
                </a:solidFill>
                <a:latin typeface="Segoe UI"/>
              </a:rPr>
              <a:t>tu</a:t>
            </a:r>
            <a:r>
              <a:rPr lang="en-US" sz="2647" dirty="0">
                <a:solidFill>
                  <a:srgbClr val="0C0C0C"/>
                </a:solidFill>
                <a:latin typeface="Segoe UI"/>
              </a:rPr>
              <a:t> </a:t>
            </a:r>
            <a:r>
              <a:rPr lang="en-US" sz="2647" dirty="0" err="1">
                <a:solidFill>
                  <a:srgbClr val="0C0C0C"/>
                </a:solidFill>
                <a:latin typeface="Segoe UI"/>
              </a:rPr>
              <a:t>lista</a:t>
            </a:r>
            <a:r>
              <a:rPr lang="en-US" sz="2647" dirty="0">
                <a:solidFill>
                  <a:srgbClr val="0C0C0C"/>
                </a:solidFill>
                <a:latin typeface="Segoe UI"/>
              </a:rPr>
              <a:t> de la </a:t>
            </a:r>
            <a:r>
              <a:rPr lang="en-US" sz="2647" dirty="0" err="1">
                <a:solidFill>
                  <a:srgbClr val="0C0C0C"/>
                </a:solidFill>
                <a:latin typeface="Segoe UI"/>
              </a:rPr>
              <a:t>compra</a:t>
            </a:r>
            <a:endParaRPr lang="es-ES" sz="2647" dirty="0">
              <a:solidFill>
                <a:srgbClr val="0C0C0C"/>
              </a:solidFill>
              <a:latin typeface="Segoe UI"/>
            </a:endParaRPr>
          </a:p>
        </p:txBody>
      </p:sp>
      <p:sp>
        <p:nvSpPr>
          <p:cNvPr id="8" name="Speech Bubble: Oval 7"/>
          <p:cNvSpPr/>
          <p:nvPr/>
        </p:nvSpPr>
        <p:spPr bwMode="auto">
          <a:xfrm>
            <a:off x="1949859" y="1107301"/>
            <a:ext cx="3623160" cy="2134759"/>
          </a:xfrm>
          <a:prstGeom prst="wedgeEllipseCallout">
            <a:avLst>
              <a:gd name="adj1" fmla="val -52932"/>
              <a:gd name="adj2" fmla="val -6280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34292" rIns="0" bIns="34292" numCol="1" rtlCol="0" anchor="ctr" anchorCtr="0" compatLnSpc="1">
            <a:prstTxWarp prst="textNoShape">
              <a:avLst/>
            </a:prstTxWarp>
          </a:bodyPr>
          <a:lstStyle/>
          <a:p>
            <a:pPr algn="ctr" defTabSz="685625" fontAlgn="base">
              <a:spcBef>
                <a:spcPct val="0"/>
              </a:spcBef>
              <a:spcAft>
                <a:spcPct val="0"/>
              </a:spcAft>
            </a:pPr>
            <a:r>
              <a:rPr lang="en-US" sz="2647" dirty="0">
                <a:solidFill>
                  <a:srgbClr val="0C0C0C"/>
                </a:solidFill>
                <a:latin typeface="Segoe UI"/>
              </a:rPr>
              <a:t>Alexa, </a:t>
            </a:r>
            <a:r>
              <a:rPr lang="en-US" sz="2647" dirty="0" err="1">
                <a:solidFill>
                  <a:srgbClr val="0C0C0C"/>
                </a:solidFill>
                <a:latin typeface="Segoe UI"/>
              </a:rPr>
              <a:t>necesito</a:t>
            </a:r>
            <a:r>
              <a:rPr lang="en-US" sz="2647" dirty="0">
                <a:solidFill>
                  <a:srgbClr val="0C0C0C"/>
                </a:solidFill>
                <a:latin typeface="Segoe UI"/>
              </a:rPr>
              <a:t> </a:t>
            </a:r>
            <a:r>
              <a:rPr lang="en-US" sz="2647" dirty="0" err="1">
                <a:solidFill>
                  <a:srgbClr val="0C0C0C"/>
                </a:solidFill>
                <a:latin typeface="Segoe UI"/>
              </a:rPr>
              <a:t>asistencia</a:t>
            </a:r>
            <a:r>
              <a:rPr lang="en-US" sz="2647" dirty="0">
                <a:solidFill>
                  <a:srgbClr val="0C0C0C"/>
                </a:solidFill>
                <a:latin typeface="Segoe UI"/>
              </a:rPr>
              <a:t> </a:t>
            </a:r>
            <a:r>
              <a:rPr lang="en-US" sz="2647" dirty="0" err="1">
                <a:solidFill>
                  <a:srgbClr val="0C0C0C"/>
                </a:solidFill>
                <a:latin typeface="Segoe UI"/>
              </a:rPr>
              <a:t>médica</a:t>
            </a:r>
            <a:r>
              <a:rPr lang="en-US" sz="2647" dirty="0">
                <a:solidFill>
                  <a:srgbClr val="0C0C0C"/>
                </a:solidFill>
                <a:latin typeface="Segoe UI"/>
              </a:rPr>
              <a:t> </a:t>
            </a:r>
            <a:r>
              <a:rPr lang="en-US" sz="2647" dirty="0" err="1">
                <a:solidFill>
                  <a:srgbClr val="0C0C0C"/>
                </a:solidFill>
                <a:latin typeface="Segoe UI"/>
              </a:rPr>
              <a:t>urgente</a:t>
            </a:r>
            <a:endParaRPr lang="es-ES" sz="2647" dirty="0">
              <a:solidFill>
                <a:srgbClr val="0C0C0C"/>
              </a:solidFill>
              <a:latin typeface="Segoe UI"/>
            </a:endParaRPr>
          </a:p>
        </p:txBody>
      </p:sp>
      <p:sp>
        <p:nvSpPr>
          <p:cNvPr id="6" name="Rectangle 5"/>
          <p:cNvSpPr/>
          <p:nvPr/>
        </p:nvSpPr>
        <p:spPr>
          <a:xfrm>
            <a:off x="10775046" y="6342753"/>
            <a:ext cx="1097356" cy="334959"/>
          </a:xfrm>
          <a:prstGeom prst="rect">
            <a:avLst/>
          </a:prstGeom>
        </p:spPr>
        <p:txBody>
          <a:bodyPr wrap="none">
            <a:spAutoFit/>
          </a:bodyPr>
          <a:lstStyle/>
          <a:p>
            <a:pPr algn="r" defTabSz="914554">
              <a:lnSpc>
                <a:spcPct val="90000"/>
              </a:lnSpc>
              <a:spcAft>
                <a:spcPts val="441"/>
              </a:spcAft>
            </a:pPr>
            <a:r>
              <a:rPr lang="es-ES" sz="1765" strike="sngStrike" dirty="0">
                <a:solidFill>
                  <a:srgbClr val="0C0C0C"/>
                </a:solidFill>
                <a:latin typeface="Segoe UI Light"/>
              </a:rPr>
              <a:t>#</a:t>
            </a:r>
            <a:r>
              <a:rPr lang="es-ES" sz="1765" b="1" dirty="0" err="1">
                <a:solidFill>
                  <a:srgbClr val="0C0C0C"/>
                </a:solidFill>
                <a:latin typeface="Segoe UI Light"/>
              </a:rPr>
              <a:t>JSDayES</a:t>
            </a:r>
            <a:endParaRPr lang="en-US" sz="1569" dirty="0">
              <a:solidFill>
                <a:srgbClr val="0C0C0C"/>
              </a:solidFill>
              <a:latin typeface="Segoe UI Light"/>
            </a:endParaRPr>
          </a:p>
        </p:txBody>
      </p:sp>
    </p:spTree>
    <p:extLst>
      <p:ext uri="{BB962C8B-B14F-4D97-AF65-F5344CB8AC3E}">
        <p14:creationId xmlns:p14="http://schemas.microsoft.com/office/powerpoint/2010/main" val="3473030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25745" y="2978436"/>
            <a:ext cx="8742252" cy="674682"/>
          </a:xfrm>
        </p:spPr>
        <p:txBody>
          <a:bodyPr/>
          <a:lstStyle/>
          <a:p>
            <a:r>
              <a:rPr lang="en-US" sz="3922" dirty="0" err="1"/>
              <a:t>Situaciones</a:t>
            </a:r>
            <a:r>
              <a:rPr lang="en-US" sz="3922" dirty="0"/>
              <a:t> </a:t>
            </a:r>
            <a:r>
              <a:rPr lang="en-US" sz="3922" dirty="0" err="1"/>
              <a:t>inesperadas</a:t>
            </a:r>
            <a:endParaRPr lang="es-ES" sz="3922" dirty="0"/>
          </a:p>
        </p:txBody>
      </p:sp>
      <p:pic>
        <p:nvPicPr>
          <p:cNvPr id="3" name="Picture 2"/>
          <p:cNvPicPr>
            <a:picLocks noChangeAspect="1"/>
          </p:cNvPicPr>
          <p:nvPr/>
        </p:nvPicPr>
        <p:blipFill>
          <a:blip r:embed="rId3"/>
          <a:stretch>
            <a:fillRect/>
          </a:stretch>
        </p:blipFill>
        <p:spPr>
          <a:xfrm>
            <a:off x="7496726" y="1860190"/>
            <a:ext cx="1540795" cy="2696393"/>
          </a:xfrm>
          <a:prstGeom prst="rect">
            <a:avLst/>
          </a:prstGeom>
        </p:spPr>
      </p:pic>
      <p:sp>
        <p:nvSpPr>
          <p:cNvPr id="6" name="Rectangle 5"/>
          <p:cNvSpPr/>
          <p:nvPr/>
        </p:nvSpPr>
        <p:spPr>
          <a:xfrm>
            <a:off x="10775046" y="6342753"/>
            <a:ext cx="1097356" cy="334959"/>
          </a:xfrm>
          <a:prstGeom prst="rect">
            <a:avLst/>
          </a:prstGeom>
        </p:spPr>
        <p:txBody>
          <a:bodyPr wrap="none">
            <a:spAutoFit/>
          </a:bodyPr>
          <a:lstStyle/>
          <a:p>
            <a:pPr algn="r" defTabSz="914554">
              <a:lnSpc>
                <a:spcPct val="90000"/>
              </a:lnSpc>
              <a:spcAft>
                <a:spcPts val="441"/>
              </a:spcAft>
            </a:pPr>
            <a:r>
              <a:rPr lang="es-ES" sz="1765" strike="sngStrike" dirty="0">
                <a:solidFill>
                  <a:srgbClr val="0C0C0C"/>
                </a:solidFill>
                <a:latin typeface="Segoe UI Light"/>
              </a:rPr>
              <a:t>#</a:t>
            </a:r>
            <a:r>
              <a:rPr lang="es-ES" sz="1765" b="1" dirty="0" err="1">
                <a:solidFill>
                  <a:srgbClr val="0C0C0C"/>
                </a:solidFill>
                <a:latin typeface="Segoe UI Light"/>
              </a:rPr>
              <a:t>JSDayES</a:t>
            </a:r>
            <a:endParaRPr lang="en-US" sz="1569" dirty="0">
              <a:solidFill>
                <a:srgbClr val="0C0C0C"/>
              </a:solidFill>
              <a:latin typeface="Segoe UI Light"/>
            </a:endParaRPr>
          </a:p>
        </p:txBody>
      </p:sp>
    </p:spTree>
    <p:extLst>
      <p:ext uri="{BB962C8B-B14F-4D97-AF65-F5344CB8AC3E}">
        <p14:creationId xmlns:p14="http://schemas.microsoft.com/office/powerpoint/2010/main" val="26019503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35324" y="141689"/>
            <a:ext cx="8716590" cy="6201063"/>
          </a:xfrm>
          <a:prstGeom prst="rect">
            <a:avLst/>
          </a:prstGeom>
        </p:spPr>
      </p:pic>
      <p:sp>
        <p:nvSpPr>
          <p:cNvPr id="4" name="Rectangle 3"/>
          <p:cNvSpPr/>
          <p:nvPr/>
        </p:nvSpPr>
        <p:spPr>
          <a:xfrm>
            <a:off x="10775046" y="6342753"/>
            <a:ext cx="1097356" cy="334959"/>
          </a:xfrm>
          <a:prstGeom prst="rect">
            <a:avLst/>
          </a:prstGeom>
        </p:spPr>
        <p:txBody>
          <a:bodyPr wrap="none">
            <a:spAutoFit/>
          </a:bodyPr>
          <a:lstStyle/>
          <a:p>
            <a:pPr algn="r" defTabSz="914554">
              <a:lnSpc>
                <a:spcPct val="90000"/>
              </a:lnSpc>
              <a:spcAft>
                <a:spcPts val="441"/>
              </a:spcAft>
            </a:pPr>
            <a:r>
              <a:rPr lang="es-ES" sz="1765" strike="sngStrike" dirty="0">
                <a:solidFill>
                  <a:srgbClr val="FFFFFF"/>
                </a:solidFill>
                <a:latin typeface="Segoe UI Light"/>
              </a:rPr>
              <a:t>#</a:t>
            </a:r>
            <a:r>
              <a:rPr lang="es-ES" sz="1765" b="1" dirty="0" err="1">
                <a:solidFill>
                  <a:srgbClr val="FFFFFF"/>
                </a:solidFill>
                <a:latin typeface="Segoe UI Light"/>
              </a:rPr>
              <a:t>JSDayES</a:t>
            </a:r>
            <a:endParaRPr lang="en-US" sz="1569" dirty="0">
              <a:solidFill>
                <a:srgbClr val="FFFFFF"/>
              </a:solidFill>
              <a:latin typeface="Segoe UI Light"/>
            </a:endParaRPr>
          </a:p>
        </p:txBody>
      </p:sp>
    </p:spTree>
    <p:extLst>
      <p:ext uri="{BB962C8B-B14F-4D97-AF65-F5344CB8AC3E}">
        <p14:creationId xmlns:p14="http://schemas.microsoft.com/office/powerpoint/2010/main" val="29566047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25745" y="2978436"/>
            <a:ext cx="8742252" cy="674682"/>
          </a:xfrm>
        </p:spPr>
        <p:txBody>
          <a:bodyPr/>
          <a:lstStyle/>
          <a:p>
            <a:r>
              <a:rPr lang="en-US" sz="3922" dirty="0" err="1"/>
              <a:t>Vacíos</a:t>
            </a:r>
            <a:r>
              <a:rPr lang="en-US" sz="3922" dirty="0"/>
              <a:t> </a:t>
            </a:r>
            <a:r>
              <a:rPr lang="en-US" sz="3922" dirty="0" err="1"/>
              <a:t>legales</a:t>
            </a:r>
            <a:endParaRPr lang="es-ES" sz="3922" dirty="0"/>
          </a:p>
        </p:txBody>
      </p:sp>
      <p:pic>
        <p:nvPicPr>
          <p:cNvPr id="7" name="Picture 6"/>
          <p:cNvPicPr>
            <a:picLocks noChangeAspect="1"/>
          </p:cNvPicPr>
          <p:nvPr/>
        </p:nvPicPr>
        <p:blipFill>
          <a:blip r:embed="rId3"/>
          <a:stretch>
            <a:fillRect/>
          </a:stretch>
        </p:blipFill>
        <p:spPr>
          <a:xfrm>
            <a:off x="6656289" y="1916219"/>
            <a:ext cx="2857476" cy="2678884"/>
          </a:xfrm>
          <a:prstGeom prst="rect">
            <a:avLst/>
          </a:prstGeom>
        </p:spPr>
      </p:pic>
      <p:sp>
        <p:nvSpPr>
          <p:cNvPr id="6" name="Rectangle 5"/>
          <p:cNvSpPr/>
          <p:nvPr/>
        </p:nvSpPr>
        <p:spPr>
          <a:xfrm>
            <a:off x="10775046" y="6342753"/>
            <a:ext cx="1097356" cy="334959"/>
          </a:xfrm>
          <a:prstGeom prst="rect">
            <a:avLst/>
          </a:prstGeom>
        </p:spPr>
        <p:txBody>
          <a:bodyPr wrap="none">
            <a:spAutoFit/>
          </a:bodyPr>
          <a:lstStyle/>
          <a:p>
            <a:pPr algn="r" defTabSz="914554">
              <a:lnSpc>
                <a:spcPct val="90000"/>
              </a:lnSpc>
              <a:spcAft>
                <a:spcPts val="441"/>
              </a:spcAft>
            </a:pPr>
            <a:r>
              <a:rPr lang="es-ES" sz="1765" strike="sngStrike" dirty="0">
                <a:solidFill>
                  <a:srgbClr val="0C0C0C"/>
                </a:solidFill>
                <a:latin typeface="Segoe UI Light"/>
              </a:rPr>
              <a:t>#</a:t>
            </a:r>
            <a:r>
              <a:rPr lang="es-ES" sz="1765" b="1" dirty="0" err="1">
                <a:solidFill>
                  <a:srgbClr val="0C0C0C"/>
                </a:solidFill>
                <a:latin typeface="Segoe UI Light"/>
              </a:rPr>
              <a:t>JSDayES</a:t>
            </a:r>
            <a:endParaRPr lang="en-US" sz="1569" dirty="0">
              <a:solidFill>
                <a:srgbClr val="0C0C0C"/>
              </a:solidFill>
              <a:latin typeface="Segoe UI Light"/>
            </a:endParaRPr>
          </a:p>
        </p:txBody>
      </p:sp>
    </p:spTree>
    <p:extLst>
      <p:ext uri="{BB962C8B-B14F-4D97-AF65-F5344CB8AC3E}">
        <p14:creationId xmlns:p14="http://schemas.microsoft.com/office/powerpoint/2010/main" val="14857202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208"/>
          <a:stretch/>
        </p:blipFill>
        <p:spPr>
          <a:xfrm>
            <a:off x="1274556" y="291112"/>
            <a:ext cx="9559032" cy="5902217"/>
          </a:xfrm>
          <a:prstGeom prst="rect">
            <a:avLst/>
          </a:prstGeom>
        </p:spPr>
      </p:pic>
      <p:sp>
        <p:nvSpPr>
          <p:cNvPr id="4" name="Rectangle 3"/>
          <p:cNvSpPr/>
          <p:nvPr/>
        </p:nvSpPr>
        <p:spPr>
          <a:xfrm>
            <a:off x="10775046" y="6342753"/>
            <a:ext cx="1097356" cy="334959"/>
          </a:xfrm>
          <a:prstGeom prst="rect">
            <a:avLst/>
          </a:prstGeom>
        </p:spPr>
        <p:txBody>
          <a:bodyPr wrap="none">
            <a:spAutoFit/>
          </a:bodyPr>
          <a:lstStyle/>
          <a:p>
            <a:pPr algn="r" defTabSz="914554">
              <a:lnSpc>
                <a:spcPct val="90000"/>
              </a:lnSpc>
              <a:spcAft>
                <a:spcPts val="441"/>
              </a:spcAft>
            </a:pPr>
            <a:r>
              <a:rPr lang="es-ES" sz="1765" strike="sngStrike" dirty="0">
                <a:solidFill>
                  <a:srgbClr val="FFFFFF"/>
                </a:solidFill>
                <a:latin typeface="Segoe UI Light"/>
              </a:rPr>
              <a:t>#</a:t>
            </a:r>
            <a:r>
              <a:rPr lang="es-ES" sz="1765" b="1" dirty="0" err="1">
                <a:solidFill>
                  <a:srgbClr val="FFFFFF"/>
                </a:solidFill>
                <a:latin typeface="Segoe UI Light"/>
              </a:rPr>
              <a:t>JSDayES</a:t>
            </a:r>
            <a:endParaRPr lang="en-US" sz="1569" dirty="0">
              <a:solidFill>
                <a:srgbClr val="FFFFFF"/>
              </a:solidFill>
              <a:latin typeface="Segoe UI Light"/>
            </a:endParaRPr>
          </a:p>
        </p:txBody>
      </p:sp>
    </p:spTree>
    <p:extLst>
      <p:ext uri="{BB962C8B-B14F-4D97-AF65-F5344CB8AC3E}">
        <p14:creationId xmlns:p14="http://schemas.microsoft.com/office/powerpoint/2010/main" val="28323873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4DF1B1-6D0A-4C6A-BD89-B4D269F7BB02}"/>
              </a:ext>
            </a:extLst>
          </p:cNvPr>
          <p:cNvPicPr>
            <a:picLocks noChangeAspect="1"/>
          </p:cNvPicPr>
          <p:nvPr/>
        </p:nvPicPr>
        <p:blipFill>
          <a:blip r:embed="rId3"/>
          <a:stretch>
            <a:fillRect/>
          </a:stretch>
        </p:blipFill>
        <p:spPr>
          <a:xfrm>
            <a:off x="354668" y="4053164"/>
            <a:ext cx="5124450" cy="2638425"/>
          </a:xfrm>
          <a:prstGeom prst="rect">
            <a:avLst/>
          </a:prstGeom>
        </p:spPr>
      </p:pic>
      <p:pic>
        <p:nvPicPr>
          <p:cNvPr id="3" name="Picture 2"/>
          <p:cNvPicPr>
            <a:picLocks noChangeAspect="1"/>
          </p:cNvPicPr>
          <p:nvPr/>
        </p:nvPicPr>
        <p:blipFill>
          <a:blip r:embed="rId4"/>
          <a:stretch>
            <a:fillRect/>
          </a:stretch>
        </p:blipFill>
        <p:spPr>
          <a:xfrm>
            <a:off x="5603713" y="809333"/>
            <a:ext cx="4809618" cy="3204408"/>
          </a:xfrm>
          <a:prstGeom prst="rect">
            <a:avLst/>
          </a:prstGeom>
        </p:spPr>
      </p:pic>
      <p:pic>
        <p:nvPicPr>
          <p:cNvPr id="6" name="Picture 5"/>
          <p:cNvPicPr>
            <a:picLocks noChangeAspect="1"/>
          </p:cNvPicPr>
          <p:nvPr/>
        </p:nvPicPr>
        <p:blipFill rotWithShape="1">
          <a:blip r:embed="rId5"/>
          <a:srcRect b="7652"/>
          <a:stretch/>
        </p:blipFill>
        <p:spPr>
          <a:xfrm>
            <a:off x="525994" y="643612"/>
            <a:ext cx="4504535" cy="2614572"/>
          </a:xfrm>
          <a:prstGeom prst="rect">
            <a:avLst/>
          </a:prstGeom>
        </p:spPr>
      </p:pic>
      <p:pic>
        <p:nvPicPr>
          <p:cNvPr id="10" name="Picture 9"/>
          <p:cNvPicPr>
            <a:picLocks noChangeAspect="1"/>
          </p:cNvPicPr>
          <p:nvPr/>
        </p:nvPicPr>
        <p:blipFill>
          <a:blip r:embed="rId6"/>
          <a:stretch>
            <a:fillRect/>
          </a:stretch>
        </p:blipFill>
        <p:spPr>
          <a:xfrm>
            <a:off x="7674051" y="3725170"/>
            <a:ext cx="4108614" cy="2966419"/>
          </a:xfrm>
          <a:prstGeom prst="rect">
            <a:avLst/>
          </a:prstGeom>
        </p:spPr>
      </p:pic>
      <p:pic>
        <p:nvPicPr>
          <p:cNvPr id="11" name="Picture 10"/>
          <p:cNvPicPr>
            <a:picLocks noChangeAspect="1"/>
          </p:cNvPicPr>
          <p:nvPr/>
        </p:nvPicPr>
        <p:blipFill>
          <a:blip r:embed="rId7"/>
          <a:stretch>
            <a:fillRect/>
          </a:stretch>
        </p:blipFill>
        <p:spPr>
          <a:xfrm>
            <a:off x="5201855" y="2787808"/>
            <a:ext cx="6571677" cy="3843038"/>
          </a:xfrm>
          <a:prstGeom prst="rect">
            <a:avLst/>
          </a:prstGeom>
        </p:spPr>
      </p:pic>
      <p:pic>
        <p:nvPicPr>
          <p:cNvPr id="12" name="Picture 11"/>
          <p:cNvPicPr>
            <a:picLocks noChangeAspect="1"/>
          </p:cNvPicPr>
          <p:nvPr/>
        </p:nvPicPr>
        <p:blipFill>
          <a:blip r:embed="rId8"/>
          <a:stretch>
            <a:fillRect/>
          </a:stretch>
        </p:blipFill>
        <p:spPr>
          <a:xfrm>
            <a:off x="631930" y="720700"/>
            <a:ext cx="5536580" cy="3687362"/>
          </a:xfrm>
          <a:prstGeom prst="rect">
            <a:avLst/>
          </a:prstGeom>
        </p:spPr>
      </p:pic>
    </p:spTree>
    <p:extLst>
      <p:ext uri="{BB962C8B-B14F-4D97-AF65-F5344CB8AC3E}">
        <p14:creationId xmlns:p14="http://schemas.microsoft.com/office/powerpoint/2010/main" val="1911899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25745" y="2978436"/>
            <a:ext cx="8742252" cy="674682"/>
          </a:xfrm>
        </p:spPr>
        <p:txBody>
          <a:bodyPr/>
          <a:lstStyle/>
          <a:p>
            <a:r>
              <a:rPr lang="en-US" sz="3922" dirty="0" err="1"/>
              <a:t>Seguridad</a:t>
            </a:r>
            <a:endParaRPr lang="es-ES" sz="3922" dirty="0"/>
          </a:p>
        </p:txBody>
      </p:sp>
      <p:pic>
        <p:nvPicPr>
          <p:cNvPr id="6" name="Picture 5"/>
          <p:cNvPicPr>
            <a:picLocks noChangeAspect="1"/>
          </p:cNvPicPr>
          <p:nvPr/>
        </p:nvPicPr>
        <p:blipFill>
          <a:blip r:embed="rId3"/>
          <a:stretch>
            <a:fillRect/>
          </a:stretch>
        </p:blipFill>
        <p:spPr>
          <a:xfrm>
            <a:off x="6880407" y="1804162"/>
            <a:ext cx="2703396" cy="2703396"/>
          </a:xfrm>
          <a:prstGeom prst="rect">
            <a:avLst/>
          </a:prstGeom>
        </p:spPr>
      </p:pic>
      <p:sp>
        <p:nvSpPr>
          <p:cNvPr id="7" name="Rectangle 6"/>
          <p:cNvSpPr/>
          <p:nvPr/>
        </p:nvSpPr>
        <p:spPr>
          <a:xfrm>
            <a:off x="10775046" y="6342753"/>
            <a:ext cx="1097356" cy="334959"/>
          </a:xfrm>
          <a:prstGeom prst="rect">
            <a:avLst/>
          </a:prstGeom>
        </p:spPr>
        <p:txBody>
          <a:bodyPr wrap="none">
            <a:spAutoFit/>
          </a:bodyPr>
          <a:lstStyle/>
          <a:p>
            <a:pPr algn="r" defTabSz="914554">
              <a:lnSpc>
                <a:spcPct val="90000"/>
              </a:lnSpc>
              <a:spcAft>
                <a:spcPts val="441"/>
              </a:spcAft>
            </a:pPr>
            <a:r>
              <a:rPr lang="es-ES" sz="1765" strike="sngStrike" dirty="0">
                <a:solidFill>
                  <a:srgbClr val="0C0C0C"/>
                </a:solidFill>
                <a:latin typeface="Segoe UI Light"/>
              </a:rPr>
              <a:t>#</a:t>
            </a:r>
            <a:r>
              <a:rPr lang="es-ES" sz="1765" b="1" dirty="0" err="1">
                <a:solidFill>
                  <a:srgbClr val="0C0C0C"/>
                </a:solidFill>
                <a:latin typeface="Segoe UI Light"/>
              </a:rPr>
              <a:t>JSDayES</a:t>
            </a:r>
            <a:endParaRPr lang="en-US" sz="1569" dirty="0">
              <a:solidFill>
                <a:srgbClr val="0C0C0C"/>
              </a:solidFill>
              <a:latin typeface="Segoe UI Light"/>
            </a:endParaRPr>
          </a:p>
        </p:txBody>
      </p:sp>
    </p:spTree>
    <p:extLst>
      <p:ext uri="{BB962C8B-B14F-4D97-AF65-F5344CB8AC3E}">
        <p14:creationId xmlns:p14="http://schemas.microsoft.com/office/powerpoint/2010/main" val="18173626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2066"/>
          <a:stretch/>
        </p:blipFill>
        <p:spPr>
          <a:xfrm>
            <a:off x="3256959" y="147489"/>
            <a:ext cx="5734710" cy="6568822"/>
          </a:xfrm>
          <a:prstGeom prst="rect">
            <a:avLst/>
          </a:prstGeom>
        </p:spPr>
      </p:pic>
      <p:sp>
        <p:nvSpPr>
          <p:cNvPr id="4" name="Rectangle 3"/>
          <p:cNvSpPr/>
          <p:nvPr/>
        </p:nvSpPr>
        <p:spPr>
          <a:xfrm>
            <a:off x="10775046" y="6342753"/>
            <a:ext cx="1097356" cy="334959"/>
          </a:xfrm>
          <a:prstGeom prst="rect">
            <a:avLst/>
          </a:prstGeom>
        </p:spPr>
        <p:txBody>
          <a:bodyPr wrap="none">
            <a:spAutoFit/>
          </a:bodyPr>
          <a:lstStyle/>
          <a:p>
            <a:pPr algn="r" defTabSz="914554">
              <a:lnSpc>
                <a:spcPct val="90000"/>
              </a:lnSpc>
              <a:spcAft>
                <a:spcPts val="441"/>
              </a:spcAft>
            </a:pPr>
            <a:r>
              <a:rPr lang="es-ES" sz="1765" strike="sngStrike" dirty="0">
                <a:solidFill>
                  <a:srgbClr val="FFFFFF"/>
                </a:solidFill>
                <a:latin typeface="Segoe UI Light"/>
              </a:rPr>
              <a:t>#</a:t>
            </a:r>
            <a:r>
              <a:rPr lang="es-ES" sz="1765" b="1" dirty="0" err="1">
                <a:solidFill>
                  <a:srgbClr val="FFFFFF"/>
                </a:solidFill>
                <a:latin typeface="Segoe UI Light"/>
              </a:rPr>
              <a:t>JSDayES</a:t>
            </a:r>
            <a:endParaRPr lang="en-US" sz="1569" dirty="0">
              <a:solidFill>
                <a:srgbClr val="FFFFFF"/>
              </a:solidFill>
              <a:latin typeface="Segoe UI Light"/>
            </a:endParaRPr>
          </a:p>
        </p:txBody>
      </p:sp>
    </p:spTree>
    <p:extLst>
      <p:ext uri="{BB962C8B-B14F-4D97-AF65-F5344CB8AC3E}">
        <p14:creationId xmlns:p14="http://schemas.microsoft.com/office/powerpoint/2010/main" val="163469781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1441"/>
          <a:stretch/>
        </p:blipFill>
        <p:spPr>
          <a:xfrm>
            <a:off x="1465560" y="4848521"/>
            <a:ext cx="9402099" cy="1419520"/>
          </a:xfrm>
          <a:prstGeom prst="rect">
            <a:avLst/>
          </a:prstGeom>
        </p:spPr>
      </p:pic>
      <p:pic>
        <p:nvPicPr>
          <p:cNvPr id="4" name="Picture 3"/>
          <p:cNvPicPr>
            <a:picLocks noChangeAspect="1"/>
          </p:cNvPicPr>
          <p:nvPr/>
        </p:nvPicPr>
        <p:blipFill rotWithShape="1">
          <a:blip r:embed="rId4"/>
          <a:srcRect r="2039"/>
          <a:stretch/>
        </p:blipFill>
        <p:spPr>
          <a:xfrm>
            <a:off x="1465558" y="440536"/>
            <a:ext cx="9402100" cy="4109138"/>
          </a:xfrm>
          <a:prstGeom prst="rect">
            <a:avLst/>
          </a:prstGeom>
        </p:spPr>
      </p:pic>
      <p:sp>
        <p:nvSpPr>
          <p:cNvPr id="5" name="Rectangle 4"/>
          <p:cNvSpPr/>
          <p:nvPr/>
        </p:nvSpPr>
        <p:spPr>
          <a:xfrm>
            <a:off x="10775046" y="6342753"/>
            <a:ext cx="1097356" cy="334959"/>
          </a:xfrm>
          <a:prstGeom prst="rect">
            <a:avLst/>
          </a:prstGeom>
        </p:spPr>
        <p:txBody>
          <a:bodyPr wrap="none">
            <a:spAutoFit/>
          </a:bodyPr>
          <a:lstStyle/>
          <a:p>
            <a:pPr algn="r" defTabSz="914554">
              <a:lnSpc>
                <a:spcPct val="90000"/>
              </a:lnSpc>
              <a:spcAft>
                <a:spcPts val="441"/>
              </a:spcAft>
            </a:pPr>
            <a:r>
              <a:rPr lang="es-ES" sz="1765" strike="sngStrike" dirty="0">
                <a:solidFill>
                  <a:srgbClr val="FFFFFF"/>
                </a:solidFill>
                <a:latin typeface="Segoe UI Light"/>
              </a:rPr>
              <a:t>#</a:t>
            </a:r>
            <a:r>
              <a:rPr lang="es-ES" sz="1765" b="1" dirty="0" err="1">
                <a:solidFill>
                  <a:srgbClr val="FFFFFF"/>
                </a:solidFill>
                <a:latin typeface="Segoe UI Light"/>
              </a:rPr>
              <a:t>JSDayES</a:t>
            </a:r>
            <a:endParaRPr lang="en-US" sz="1569" dirty="0">
              <a:solidFill>
                <a:srgbClr val="FFFFFF"/>
              </a:solidFill>
              <a:latin typeface="Segoe UI Light"/>
            </a:endParaRPr>
          </a:p>
        </p:txBody>
      </p:sp>
    </p:spTree>
    <p:extLst>
      <p:ext uri="{BB962C8B-B14F-4D97-AF65-F5344CB8AC3E}">
        <p14:creationId xmlns:p14="http://schemas.microsoft.com/office/powerpoint/2010/main" val="34794785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hlinkClick r:id="rId3"/>
          </p:cNvPr>
          <p:cNvSpPr/>
          <p:nvPr/>
        </p:nvSpPr>
        <p:spPr>
          <a:xfrm>
            <a:off x="3193803" y="5950458"/>
            <a:ext cx="5712157" cy="392295"/>
          </a:xfrm>
          <a:prstGeom prst="rect">
            <a:avLst/>
          </a:prstGeom>
        </p:spPr>
        <p:txBody>
          <a:bodyPr wrap="none">
            <a:spAutoFit/>
          </a:bodyPr>
          <a:lstStyle/>
          <a:p>
            <a:pPr defTabSz="914554"/>
            <a:r>
              <a:rPr lang="es-ES" sz="1961" dirty="0">
                <a:solidFill>
                  <a:srgbClr val="0C0C0C"/>
                </a:solidFill>
                <a:latin typeface="Segoe UI"/>
              </a:rPr>
              <a:t>https://github.com/nebgnahz/awesome-iot-hacks</a:t>
            </a:r>
          </a:p>
        </p:txBody>
      </p:sp>
      <p:sp>
        <p:nvSpPr>
          <p:cNvPr id="6" name="Rectangle 5"/>
          <p:cNvSpPr/>
          <p:nvPr/>
        </p:nvSpPr>
        <p:spPr>
          <a:xfrm>
            <a:off x="1762727" y="1604809"/>
            <a:ext cx="8796542" cy="2987472"/>
          </a:xfrm>
          <a:prstGeom prst="rect">
            <a:avLst/>
          </a:prstGeom>
        </p:spPr>
        <p:txBody>
          <a:bodyPr wrap="square">
            <a:spAutoFit/>
          </a:bodyPr>
          <a:lstStyle/>
          <a:p>
            <a:pPr defTabSz="914554"/>
            <a:r>
              <a:rPr lang="en-US" sz="3138" dirty="0">
                <a:solidFill>
                  <a:srgbClr val="002050">
                    <a:lumMod val="90000"/>
                    <a:lumOff val="10000"/>
                  </a:srgbClr>
                </a:solidFill>
                <a:latin typeface="Segoe UI"/>
              </a:rPr>
              <a:t>“Un </a:t>
            </a:r>
            <a:r>
              <a:rPr lang="en-US" sz="3138" dirty="0" err="1">
                <a:solidFill>
                  <a:srgbClr val="002050">
                    <a:lumMod val="90000"/>
                    <a:lumOff val="10000"/>
                  </a:srgbClr>
                </a:solidFill>
                <a:latin typeface="Segoe UI"/>
              </a:rPr>
              <a:t>atacante</a:t>
            </a:r>
            <a:r>
              <a:rPr lang="en-US" sz="3138" dirty="0">
                <a:solidFill>
                  <a:srgbClr val="002050">
                    <a:lumMod val="90000"/>
                    <a:lumOff val="10000"/>
                  </a:srgbClr>
                </a:solidFill>
                <a:latin typeface="Segoe UI"/>
              </a:rPr>
              <a:t> </a:t>
            </a:r>
            <a:r>
              <a:rPr lang="en-US" sz="3138" dirty="0" err="1">
                <a:solidFill>
                  <a:srgbClr val="002050">
                    <a:lumMod val="90000"/>
                    <a:lumOff val="10000"/>
                  </a:srgbClr>
                </a:solidFill>
                <a:latin typeface="Segoe UI"/>
              </a:rPr>
              <a:t>puede</a:t>
            </a:r>
            <a:r>
              <a:rPr lang="en-US" sz="3138" dirty="0">
                <a:solidFill>
                  <a:srgbClr val="002050">
                    <a:lumMod val="90000"/>
                    <a:lumOff val="10000"/>
                  </a:srgbClr>
                </a:solidFill>
                <a:latin typeface="Segoe UI"/>
              </a:rPr>
              <a:t> </a:t>
            </a:r>
            <a:r>
              <a:rPr lang="en-US" sz="3138" dirty="0" err="1">
                <a:solidFill>
                  <a:srgbClr val="002050">
                    <a:lumMod val="90000"/>
                    <a:lumOff val="10000"/>
                  </a:srgbClr>
                </a:solidFill>
                <a:latin typeface="Segoe UI"/>
              </a:rPr>
              <a:t>hacer</a:t>
            </a:r>
            <a:r>
              <a:rPr lang="en-US" sz="3138" dirty="0">
                <a:solidFill>
                  <a:srgbClr val="002050">
                    <a:lumMod val="90000"/>
                    <a:lumOff val="10000"/>
                  </a:srgbClr>
                </a:solidFill>
                <a:latin typeface="Segoe UI"/>
              </a:rPr>
              <a:t> que el </a:t>
            </a:r>
            <a:r>
              <a:rPr lang="en-US" sz="3138" dirty="0" err="1">
                <a:solidFill>
                  <a:srgbClr val="002050">
                    <a:lumMod val="90000"/>
                    <a:lumOff val="10000"/>
                  </a:srgbClr>
                </a:solidFill>
                <a:latin typeface="Segoe UI"/>
              </a:rPr>
              <a:t>inodoro</a:t>
            </a:r>
            <a:r>
              <a:rPr lang="en-US" sz="3138" dirty="0">
                <a:solidFill>
                  <a:srgbClr val="002050">
                    <a:lumMod val="90000"/>
                    <a:lumOff val="10000"/>
                  </a:srgbClr>
                </a:solidFill>
                <a:latin typeface="Segoe UI"/>
              </a:rPr>
              <a:t> tire de la cisterna </a:t>
            </a:r>
            <a:r>
              <a:rPr lang="en-US" sz="3138" dirty="0" err="1">
                <a:solidFill>
                  <a:srgbClr val="002050">
                    <a:lumMod val="90000"/>
                    <a:lumOff val="10000"/>
                  </a:srgbClr>
                </a:solidFill>
                <a:latin typeface="Segoe UI"/>
              </a:rPr>
              <a:t>repetidamente</a:t>
            </a:r>
            <a:r>
              <a:rPr lang="en-US" sz="3138" dirty="0">
                <a:solidFill>
                  <a:srgbClr val="002050">
                    <a:lumMod val="90000"/>
                    <a:lumOff val="10000"/>
                  </a:srgbClr>
                </a:solidFill>
                <a:latin typeface="Segoe UI"/>
              </a:rPr>
              <a:t>, </a:t>
            </a:r>
            <a:r>
              <a:rPr lang="en-US" sz="3138" dirty="0" err="1">
                <a:solidFill>
                  <a:srgbClr val="0C0C0C"/>
                </a:solidFill>
                <a:latin typeface="Segoe UI"/>
              </a:rPr>
              <a:t>aumentando</a:t>
            </a:r>
            <a:r>
              <a:rPr lang="en-US" sz="3138" dirty="0">
                <a:solidFill>
                  <a:srgbClr val="0C0C0C"/>
                </a:solidFill>
                <a:latin typeface="Segoe UI"/>
              </a:rPr>
              <a:t> el </a:t>
            </a:r>
            <a:r>
              <a:rPr lang="en-US" sz="3138" dirty="0" err="1">
                <a:solidFill>
                  <a:srgbClr val="0C0C0C"/>
                </a:solidFill>
                <a:latin typeface="Segoe UI"/>
              </a:rPr>
              <a:t>consumo</a:t>
            </a:r>
            <a:r>
              <a:rPr lang="en-US" sz="3138" dirty="0">
                <a:solidFill>
                  <a:srgbClr val="0C0C0C"/>
                </a:solidFill>
                <a:latin typeface="Segoe UI"/>
              </a:rPr>
              <a:t> de </a:t>
            </a:r>
            <a:r>
              <a:rPr lang="en-US" sz="3138" dirty="0" err="1">
                <a:solidFill>
                  <a:srgbClr val="0C0C0C"/>
                </a:solidFill>
                <a:latin typeface="Segoe UI"/>
              </a:rPr>
              <a:t>agua</a:t>
            </a:r>
            <a:r>
              <a:rPr lang="en-US" sz="3138" dirty="0">
                <a:solidFill>
                  <a:srgbClr val="0C0C0C"/>
                </a:solidFill>
                <a:latin typeface="Segoe UI"/>
              </a:rPr>
              <a:t>. El </a:t>
            </a:r>
            <a:r>
              <a:rPr lang="en-US" sz="3138" dirty="0" err="1">
                <a:solidFill>
                  <a:srgbClr val="0C0C0C"/>
                </a:solidFill>
                <a:latin typeface="Segoe UI"/>
              </a:rPr>
              <a:t>atacante</a:t>
            </a:r>
            <a:r>
              <a:rPr lang="en-US" sz="3138" dirty="0">
                <a:solidFill>
                  <a:srgbClr val="0C0C0C"/>
                </a:solidFill>
                <a:latin typeface="Segoe UI"/>
              </a:rPr>
              <a:t> </a:t>
            </a:r>
            <a:r>
              <a:rPr lang="en-US" sz="3138" dirty="0" err="1">
                <a:solidFill>
                  <a:srgbClr val="0C0C0C"/>
                </a:solidFill>
                <a:latin typeface="Segoe UI"/>
              </a:rPr>
              <a:t>puede</a:t>
            </a:r>
            <a:r>
              <a:rPr lang="en-US" sz="3138" dirty="0">
                <a:solidFill>
                  <a:srgbClr val="0C0C0C"/>
                </a:solidFill>
                <a:latin typeface="Segoe UI"/>
              </a:rPr>
              <a:t> </a:t>
            </a:r>
            <a:r>
              <a:rPr lang="en-US" sz="3138" dirty="0" err="1">
                <a:solidFill>
                  <a:srgbClr val="0C0C0C"/>
                </a:solidFill>
                <a:latin typeface="Segoe UI"/>
              </a:rPr>
              <a:t>hacer</a:t>
            </a:r>
            <a:r>
              <a:rPr lang="en-US" sz="3138" dirty="0">
                <a:solidFill>
                  <a:srgbClr val="0C0C0C"/>
                </a:solidFill>
                <a:latin typeface="Segoe UI"/>
              </a:rPr>
              <a:t> que la tapa se </a:t>
            </a:r>
            <a:r>
              <a:rPr lang="en-US" sz="3138" dirty="0" err="1">
                <a:solidFill>
                  <a:srgbClr val="0C0C0C"/>
                </a:solidFill>
                <a:latin typeface="Segoe UI"/>
              </a:rPr>
              <a:t>abra</a:t>
            </a:r>
            <a:r>
              <a:rPr lang="en-US" sz="3138" dirty="0">
                <a:solidFill>
                  <a:srgbClr val="0C0C0C"/>
                </a:solidFill>
                <a:latin typeface="Segoe UI"/>
              </a:rPr>
              <a:t> o se </a:t>
            </a:r>
            <a:r>
              <a:rPr lang="en-US" sz="3138" dirty="0" err="1">
                <a:solidFill>
                  <a:srgbClr val="0C0C0C"/>
                </a:solidFill>
                <a:latin typeface="Segoe UI"/>
              </a:rPr>
              <a:t>cierre</a:t>
            </a:r>
            <a:r>
              <a:rPr lang="en-US" sz="3138" dirty="0">
                <a:solidFill>
                  <a:srgbClr val="0C0C0C"/>
                </a:solidFill>
                <a:latin typeface="Segoe UI"/>
              </a:rPr>
              <a:t> de forma </a:t>
            </a:r>
            <a:r>
              <a:rPr lang="en-US" sz="3138" dirty="0" err="1">
                <a:solidFill>
                  <a:srgbClr val="0C0C0C"/>
                </a:solidFill>
                <a:latin typeface="Segoe UI"/>
              </a:rPr>
              <a:t>inesperada</a:t>
            </a:r>
            <a:r>
              <a:rPr lang="en-US" sz="3138" dirty="0">
                <a:solidFill>
                  <a:srgbClr val="0C0C0C"/>
                </a:solidFill>
                <a:latin typeface="Segoe UI"/>
              </a:rPr>
              <a:t>, </a:t>
            </a:r>
            <a:r>
              <a:rPr lang="en-US" sz="3138" dirty="0" err="1">
                <a:solidFill>
                  <a:srgbClr val="0C0C0C"/>
                </a:solidFill>
                <a:latin typeface="Segoe UI"/>
              </a:rPr>
              <a:t>activar</a:t>
            </a:r>
            <a:r>
              <a:rPr lang="en-US" sz="3138" dirty="0">
                <a:solidFill>
                  <a:srgbClr val="0C0C0C"/>
                </a:solidFill>
                <a:latin typeface="Segoe UI"/>
              </a:rPr>
              <a:t> las </a:t>
            </a:r>
            <a:r>
              <a:rPr lang="en-US" sz="3138" dirty="0" err="1">
                <a:solidFill>
                  <a:srgbClr val="0C0C0C"/>
                </a:solidFill>
                <a:latin typeface="Segoe UI"/>
              </a:rPr>
              <a:t>funciones</a:t>
            </a:r>
            <a:r>
              <a:rPr lang="en-US" sz="3138" dirty="0">
                <a:solidFill>
                  <a:srgbClr val="0C0C0C"/>
                </a:solidFill>
                <a:latin typeface="Segoe UI"/>
              </a:rPr>
              <a:t> de bide o </a:t>
            </a:r>
            <a:r>
              <a:rPr lang="en-US" sz="3138" dirty="0" err="1">
                <a:solidFill>
                  <a:srgbClr val="0C0C0C"/>
                </a:solidFill>
                <a:latin typeface="Segoe UI"/>
              </a:rPr>
              <a:t>secador</a:t>
            </a:r>
            <a:r>
              <a:rPr lang="en-US" sz="3138" dirty="0">
                <a:solidFill>
                  <a:srgbClr val="0C0C0C"/>
                </a:solidFill>
                <a:latin typeface="Segoe UI"/>
              </a:rPr>
              <a:t>,</a:t>
            </a:r>
            <a:r>
              <a:rPr lang="en-US" sz="3138" dirty="0">
                <a:solidFill>
                  <a:srgbClr val="505050"/>
                </a:solidFill>
                <a:latin typeface="Segoe UI"/>
              </a:rPr>
              <a:t> </a:t>
            </a:r>
            <a:r>
              <a:rPr lang="en-US" sz="3138" dirty="0" err="1">
                <a:solidFill>
                  <a:srgbClr val="002050">
                    <a:lumMod val="90000"/>
                    <a:lumOff val="10000"/>
                  </a:srgbClr>
                </a:solidFill>
                <a:latin typeface="Segoe UI"/>
              </a:rPr>
              <a:t>causando</a:t>
            </a:r>
            <a:r>
              <a:rPr lang="en-US" sz="3138" dirty="0">
                <a:solidFill>
                  <a:srgbClr val="002050">
                    <a:lumMod val="90000"/>
                    <a:lumOff val="10000"/>
                  </a:srgbClr>
                </a:solidFill>
                <a:latin typeface="Segoe UI"/>
              </a:rPr>
              <a:t> </a:t>
            </a:r>
            <a:r>
              <a:rPr lang="en-US" sz="3138" dirty="0" err="1">
                <a:solidFill>
                  <a:srgbClr val="002050">
                    <a:lumMod val="90000"/>
                    <a:lumOff val="10000"/>
                  </a:srgbClr>
                </a:solidFill>
                <a:latin typeface="Segoe UI"/>
              </a:rPr>
              <a:t>así</a:t>
            </a:r>
            <a:r>
              <a:rPr lang="en-US" sz="3138" dirty="0">
                <a:solidFill>
                  <a:srgbClr val="002050">
                    <a:lumMod val="90000"/>
                    <a:lumOff val="10000"/>
                  </a:srgbClr>
                </a:solidFill>
                <a:latin typeface="Segoe UI"/>
              </a:rPr>
              <a:t> </a:t>
            </a:r>
            <a:r>
              <a:rPr lang="en-US" sz="3138" dirty="0" err="1">
                <a:solidFill>
                  <a:srgbClr val="002050">
                    <a:lumMod val="90000"/>
                    <a:lumOff val="10000"/>
                  </a:srgbClr>
                </a:solidFill>
                <a:latin typeface="Segoe UI"/>
              </a:rPr>
              <a:t>molestias</a:t>
            </a:r>
            <a:r>
              <a:rPr lang="en-US" sz="3138" dirty="0">
                <a:solidFill>
                  <a:srgbClr val="002050">
                    <a:lumMod val="90000"/>
                    <a:lumOff val="10000"/>
                  </a:srgbClr>
                </a:solidFill>
                <a:latin typeface="Segoe UI"/>
              </a:rPr>
              <a:t> al </a:t>
            </a:r>
            <a:r>
              <a:rPr lang="en-US" sz="3138" dirty="0" err="1">
                <a:solidFill>
                  <a:srgbClr val="002050">
                    <a:lumMod val="90000"/>
                    <a:lumOff val="10000"/>
                  </a:srgbClr>
                </a:solidFill>
                <a:latin typeface="Segoe UI"/>
              </a:rPr>
              <a:t>usuario</a:t>
            </a:r>
            <a:r>
              <a:rPr lang="en-US" sz="3138" dirty="0">
                <a:solidFill>
                  <a:srgbClr val="002050">
                    <a:lumMod val="90000"/>
                    <a:lumOff val="10000"/>
                  </a:srgbClr>
                </a:solidFill>
                <a:latin typeface="Segoe UI"/>
              </a:rPr>
              <a:t>”</a:t>
            </a:r>
          </a:p>
        </p:txBody>
      </p:sp>
      <p:sp>
        <p:nvSpPr>
          <p:cNvPr id="7" name="Rectangle 6"/>
          <p:cNvSpPr/>
          <p:nvPr/>
        </p:nvSpPr>
        <p:spPr>
          <a:xfrm>
            <a:off x="10775046" y="6342753"/>
            <a:ext cx="1097356" cy="334959"/>
          </a:xfrm>
          <a:prstGeom prst="rect">
            <a:avLst/>
          </a:prstGeom>
        </p:spPr>
        <p:txBody>
          <a:bodyPr wrap="none">
            <a:spAutoFit/>
          </a:bodyPr>
          <a:lstStyle/>
          <a:p>
            <a:pPr algn="r" defTabSz="914554">
              <a:lnSpc>
                <a:spcPct val="90000"/>
              </a:lnSpc>
              <a:spcAft>
                <a:spcPts val="441"/>
              </a:spcAft>
            </a:pPr>
            <a:r>
              <a:rPr lang="es-ES" sz="1765" strike="sngStrike" dirty="0">
                <a:solidFill>
                  <a:srgbClr val="0C0C0C"/>
                </a:solidFill>
                <a:latin typeface="Segoe UI Light"/>
              </a:rPr>
              <a:t>#</a:t>
            </a:r>
            <a:r>
              <a:rPr lang="es-ES" sz="1765" b="1" dirty="0" err="1">
                <a:solidFill>
                  <a:srgbClr val="0C0C0C"/>
                </a:solidFill>
                <a:latin typeface="Segoe UI Light"/>
              </a:rPr>
              <a:t>JSDayES</a:t>
            </a:r>
            <a:endParaRPr lang="en-US" sz="1569" dirty="0">
              <a:solidFill>
                <a:srgbClr val="0C0C0C"/>
              </a:solidFill>
              <a:latin typeface="Segoe UI Light"/>
            </a:endParaRPr>
          </a:p>
        </p:txBody>
      </p:sp>
    </p:spTree>
    <p:extLst>
      <p:ext uri="{BB962C8B-B14F-4D97-AF65-F5344CB8AC3E}">
        <p14:creationId xmlns:p14="http://schemas.microsoft.com/office/powerpoint/2010/main" val="1476763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193803" y="5950458"/>
            <a:ext cx="5712157" cy="392295"/>
          </a:xfrm>
          <a:prstGeom prst="rect">
            <a:avLst/>
          </a:prstGeom>
        </p:spPr>
        <p:txBody>
          <a:bodyPr wrap="none">
            <a:spAutoFit/>
          </a:bodyPr>
          <a:lstStyle/>
          <a:p>
            <a:pPr defTabSz="914554"/>
            <a:r>
              <a:rPr lang="es-ES" sz="1961" dirty="0">
                <a:solidFill>
                  <a:srgbClr val="0C0C0C"/>
                </a:solidFill>
                <a:latin typeface="Segoe UI"/>
              </a:rPr>
              <a:t>https://github.com/nebgnahz/awesome-iot-hacks</a:t>
            </a:r>
          </a:p>
        </p:txBody>
      </p:sp>
      <p:pic>
        <p:nvPicPr>
          <p:cNvPr id="5" name="Picture 4"/>
          <p:cNvPicPr>
            <a:picLocks noChangeAspect="1"/>
          </p:cNvPicPr>
          <p:nvPr/>
        </p:nvPicPr>
        <p:blipFill rotWithShape="1">
          <a:blip r:embed="rId3"/>
          <a:srcRect r="6400"/>
          <a:stretch/>
        </p:blipFill>
        <p:spPr>
          <a:xfrm>
            <a:off x="3256959" y="452031"/>
            <a:ext cx="5617093" cy="5293029"/>
          </a:xfrm>
          <a:prstGeom prst="rect">
            <a:avLst/>
          </a:prstGeom>
        </p:spPr>
      </p:pic>
      <p:sp>
        <p:nvSpPr>
          <p:cNvPr id="7" name="Rectangle 6"/>
          <p:cNvSpPr/>
          <p:nvPr/>
        </p:nvSpPr>
        <p:spPr>
          <a:xfrm>
            <a:off x="10775046" y="6342753"/>
            <a:ext cx="1097356" cy="334959"/>
          </a:xfrm>
          <a:prstGeom prst="rect">
            <a:avLst/>
          </a:prstGeom>
        </p:spPr>
        <p:txBody>
          <a:bodyPr wrap="none">
            <a:spAutoFit/>
          </a:bodyPr>
          <a:lstStyle/>
          <a:p>
            <a:pPr algn="r" defTabSz="914554">
              <a:lnSpc>
                <a:spcPct val="90000"/>
              </a:lnSpc>
              <a:spcAft>
                <a:spcPts val="441"/>
              </a:spcAft>
            </a:pPr>
            <a:r>
              <a:rPr lang="es-ES" sz="1765" strike="sngStrike" dirty="0">
                <a:solidFill>
                  <a:srgbClr val="0C0C0C"/>
                </a:solidFill>
                <a:latin typeface="Segoe UI Light"/>
              </a:rPr>
              <a:t>#</a:t>
            </a:r>
            <a:r>
              <a:rPr lang="es-ES" sz="1765" b="1" dirty="0" err="1">
                <a:solidFill>
                  <a:srgbClr val="0C0C0C"/>
                </a:solidFill>
                <a:latin typeface="Segoe UI Light"/>
              </a:rPr>
              <a:t>JSDayES</a:t>
            </a:r>
            <a:endParaRPr lang="en-US" sz="1569" dirty="0">
              <a:solidFill>
                <a:srgbClr val="0C0C0C"/>
              </a:solidFill>
              <a:latin typeface="Segoe UI Light"/>
            </a:endParaRPr>
          </a:p>
        </p:txBody>
      </p:sp>
    </p:spTree>
    <p:extLst>
      <p:ext uri="{BB962C8B-B14F-4D97-AF65-F5344CB8AC3E}">
        <p14:creationId xmlns:p14="http://schemas.microsoft.com/office/powerpoint/2010/main" val="3396251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25809" y="-485530"/>
            <a:ext cx="9142703" cy="6857027"/>
          </a:xfrm>
          <a:prstGeom prst="rect">
            <a:avLst/>
          </a:prstGeom>
        </p:spPr>
      </p:pic>
      <p:sp>
        <p:nvSpPr>
          <p:cNvPr id="4" name="Rectangle 3"/>
          <p:cNvSpPr/>
          <p:nvPr/>
        </p:nvSpPr>
        <p:spPr>
          <a:xfrm>
            <a:off x="418643" y="5445956"/>
            <a:ext cx="8201664" cy="392245"/>
          </a:xfrm>
          <a:prstGeom prst="rect">
            <a:avLst/>
          </a:prstGeom>
        </p:spPr>
        <p:txBody>
          <a:bodyPr wrap="square">
            <a:spAutoFit/>
          </a:bodyPr>
          <a:lstStyle/>
          <a:p>
            <a:r>
              <a:rPr lang="es-ES" sz="1961" dirty="0">
                <a:hlinkClick r:id="rId4"/>
              </a:rPr>
              <a:t>http://fortune.com/2017/01/09/amazon-echo-alexa-dollhouse/</a:t>
            </a:r>
            <a:r>
              <a:rPr lang="es-ES" sz="1961" dirty="0"/>
              <a:t> </a:t>
            </a:r>
          </a:p>
        </p:txBody>
      </p:sp>
      <p:sp>
        <p:nvSpPr>
          <p:cNvPr id="6" name="TextBox 5"/>
          <p:cNvSpPr txBox="1"/>
          <p:nvPr/>
        </p:nvSpPr>
        <p:spPr>
          <a:xfrm>
            <a:off x="297458" y="6118275"/>
            <a:ext cx="5965337" cy="669826"/>
          </a:xfrm>
          <a:prstGeom prst="rect">
            <a:avLst/>
          </a:prstGeom>
          <a:noFill/>
        </p:spPr>
        <p:txBody>
          <a:bodyPr wrap="none" lIns="179285" tIns="143428" rIns="179285" bIns="143428" rtlCol="0">
            <a:spAutoFit/>
          </a:bodyPr>
          <a:lstStyle/>
          <a:p>
            <a:pPr>
              <a:lnSpc>
                <a:spcPct val="90000"/>
              </a:lnSpc>
              <a:spcAft>
                <a:spcPts val="588"/>
              </a:spcAft>
            </a:pPr>
            <a:r>
              <a:rPr lang="es-ES" sz="2745" dirty="0">
                <a:solidFill>
                  <a:schemeClr val="accent6"/>
                </a:solidFill>
              </a:rPr>
              <a:t>#</a:t>
            </a:r>
            <a:r>
              <a:rPr lang="es-ES" sz="2745" dirty="0" err="1">
                <a:solidFill>
                  <a:schemeClr val="accent6"/>
                </a:solidFill>
              </a:rPr>
              <a:t>CartaAAlexaEnVezDeALosReyesMagos</a:t>
            </a:r>
            <a:endParaRPr lang="es-ES" sz="2745" dirty="0">
              <a:solidFill>
                <a:schemeClr val="accent6"/>
              </a:solidFill>
            </a:endParaRPr>
          </a:p>
        </p:txBody>
      </p:sp>
    </p:spTree>
    <p:extLst>
      <p:ext uri="{BB962C8B-B14F-4D97-AF65-F5344CB8AC3E}">
        <p14:creationId xmlns:p14="http://schemas.microsoft.com/office/powerpoint/2010/main" val="156479818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F0C166-A0A0-41A9-8E0D-D27105210912}"/>
              </a:ext>
            </a:extLst>
          </p:cNvPr>
          <p:cNvSpPr/>
          <p:nvPr/>
        </p:nvSpPr>
        <p:spPr>
          <a:xfrm>
            <a:off x="666306" y="514759"/>
            <a:ext cx="10448261" cy="5632311"/>
          </a:xfrm>
          <a:prstGeom prst="rect">
            <a:avLst/>
          </a:prstGeom>
        </p:spPr>
        <p:txBody>
          <a:bodyPr wrap="square">
            <a:spAutoFit/>
          </a:bodyPr>
          <a:lstStyle/>
          <a:p>
            <a:r>
              <a:rPr lang="es-ES" sz="7200" dirty="0">
                <a:solidFill>
                  <a:srgbClr val="FF0000"/>
                </a:solidFill>
                <a:latin typeface="Showcard Gothic" panose="04020904020102020604" pitchFamily="82" charset="0"/>
              </a:rPr>
              <a:t>O</a:t>
            </a:r>
            <a:r>
              <a:rPr lang="es-ES" sz="7200" dirty="0">
                <a:solidFill>
                  <a:schemeClr val="accent6"/>
                </a:solidFill>
                <a:latin typeface="Showcard Gothic" panose="04020904020102020604" pitchFamily="82" charset="0"/>
              </a:rPr>
              <a:t>t</a:t>
            </a:r>
            <a:r>
              <a:rPr lang="es-ES" sz="7200" dirty="0">
                <a:solidFill>
                  <a:schemeClr val="accent2"/>
                </a:solidFill>
                <a:latin typeface="Showcard Gothic" panose="04020904020102020604" pitchFamily="82" charset="0"/>
              </a:rPr>
              <a:t>r</a:t>
            </a:r>
            <a:r>
              <a:rPr lang="es-ES" sz="7200" dirty="0">
                <a:solidFill>
                  <a:schemeClr val="accent1"/>
                </a:solidFill>
                <a:latin typeface="Showcard Gothic" panose="04020904020102020604" pitchFamily="82" charset="0"/>
              </a:rPr>
              <a:t>o</a:t>
            </a:r>
            <a:r>
              <a:rPr lang="es-ES" sz="7200" dirty="0">
                <a:solidFill>
                  <a:srgbClr val="7030A0"/>
                </a:solidFill>
                <a:latin typeface="Showcard Gothic" panose="04020904020102020604" pitchFamily="82" charset="0"/>
              </a:rPr>
              <a:t>s</a:t>
            </a:r>
            <a:r>
              <a:rPr lang="es-ES" sz="7200" dirty="0">
                <a:latin typeface="Showcard Gothic" panose="04020904020102020604" pitchFamily="82" charset="0"/>
              </a:rPr>
              <a:t> </a:t>
            </a:r>
            <a:r>
              <a:rPr lang="es-ES" sz="7200" dirty="0" err="1">
                <a:solidFill>
                  <a:srgbClr val="0070C0"/>
                </a:solidFill>
                <a:latin typeface="Showcard Gothic" panose="04020904020102020604" pitchFamily="82" charset="0"/>
              </a:rPr>
              <a:t>m</a:t>
            </a:r>
            <a:r>
              <a:rPr lang="es-ES" sz="7200" dirty="0" err="1">
                <a:solidFill>
                  <a:schemeClr val="accent6"/>
                </a:solidFill>
                <a:latin typeface="Showcard Gothic" panose="04020904020102020604" pitchFamily="82" charset="0"/>
              </a:rPr>
              <a:t>i</a:t>
            </a:r>
            <a:r>
              <a:rPr lang="es-ES" sz="7200" dirty="0" err="1">
                <a:solidFill>
                  <a:srgbClr val="FF0000"/>
                </a:solidFill>
                <a:latin typeface="Showcard Gothic" panose="04020904020102020604" pitchFamily="82" charset="0"/>
              </a:rPr>
              <a:t>n</a:t>
            </a:r>
            <a:r>
              <a:rPr lang="es-ES" sz="7200" dirty="0" err="1">
                <a:solidFill>
                  <a:schemeClr val="accent2"/>
                </a:solidFill>
                <a:latin typeface="Showcard Gothic" panose="04020904020102020604" pitchFamily="82" charset="0"/>
              </a:rPr>
              <a:t>i</a:t>
            </a:r>
            <a:r>
              <a:rPr lang="es-ES" sz="7200" dirty="0" err="1">
                <a:solidFill>
                  <a:srgbClr val="7030A0"/>
                </a:solidFill>
                <a:latin typeface="Showcard Gothic" panose="04020904020102020604" pitchFamily="82" charset="0"/>
              </a:rPr>
              <a:t>p</a:t>
            </a:r>
            <a:r>
              <a:rPr lang="es-ES" sz="7200" dirty="0" err="1">
                <a:solidFill>
                  <a:srgbClr val="FF0000"/>
                </a:solidFill>
                <a:latin typeface="Showcard Gothic" panose="04020904020102020604" pitchFamily="82" charset="0"/>
              </a:rPr>
              <a:t>r</a:t>
            </a:r>
            <a:r>
              <a:rPr lang="es-ES" sz="7200" dirty="0" err="1">
                <a:solidFill>
                  <a:schemeClr val="accent6"/>
                </a:solidFill>
                <a:latin typeface="Showcard Gothic" panose="04020904020102020604" pitchFamily="82" charset="0"/>
              </a:rPr>
              <a:t>o</a:t>
            </a:r>
            <a:r>
              <a:rPr lang="es-ES" sz="7200" dirty="0" err="1">
                <a:solidFill>
                  <a:srgbClr val="0070C0"/>
                </a:solidFill>
                <a:latin typeface="Showcard Gothic" panose="04020904020102020604" pitchFamily="82" charset="0"/>
              </a:rPr>
              <a:t>y</a:t>
            </a:r>
            <a:r>
              <a:rPr lang="es-ES" sz="7200" dirty="0" err="1">
                <a:solidFill>
                  <a:srgbClr val="FF00FF"/>
                </a:solidFill>
                <a:latin typeface="Showcard Gothic" panose="04020904020102020604" pitchFamily="82" charset="0"/>
              </a:rPr>
              <a:t>e</a:t>
            </a:r>
            <a:r>
              <a:rPr lang="es-ES" sz="7200" dirty="0" err="1">
                <a:solidFill>
                  <a:schemeClr val="accent2"/>
                </a:solidFill>
                <a:latin typeface="Showcard Gothic" panose="04020904020102020604" pitchFamily="82" charset="0"/>
              </a:rPr>
              <a:t>c</a:t>
            </a:r>
            <a:r>
              <a:rPr lang="es-ES" sz="7200" dirty="0" err="1">
                <a:solidFill>
                  <a:schemeClr val="accent6"/>
                </a:solidFill>
                <a:latin typeface="Showcard Gothic" panose="04020904020102020604" pitchFamily="82" charset="0"/>
              </a:rPr>
              <a:t>t</a:t>
            </a:r>
            <a:r>
              <a:rPr lang="es-ES" sz="7200" dirty="0" err="1">
                <a:solidFill>
                  <a:srgbClr val="FF0000"/>
                </a:solidFill>
                <a:latin typeface="Showcard Gothic" panose="04020904020102020604" pitchFamily="82" charset="0"/>
              </a:rPr>
              <a:t>o</a:t>
            </a:r>
            <a:r>
              <a:rPr lang="es-ES" sz="7200" dirty="0" err="1">
                <a:solidFill>
                  <a:schemeClr val="accent4"/>
                </a:solidFill>
                <a:latin typeface="Showcard Gothic" panose="04020904020102020604" pitchFamily="82" charset="0"/>
              </a:rPr>
              <a:t>s</a:t>
            </a:r>
            <a:r>
              <a:rPr lang="es-ES" sz="7200" dirty="0">
                <a:latin typeface="Showcard Gothic" panose="04020904020102020604" pitchFamily="82" charset="0"/>
              </a:rPr>
              <a:t> </a:t>
            </a:r>
          </a:p>
          <a:p>
            <a:r>
              <a:rPr lang="es-ES" sz="7200" dirty="0" err="1">
                <a:solidFill>
                  <a:schemeClr val="accent4"/>
                </a:solidFill>
                <a:latin typeface="Showcard Gothic" panose="04020904020102020604" pitchFamily="82" charset="0"/>
              </a:rPr>
              <a:t>b</a:t>
            </a:r>
            <a:r>
              <a:rPr lang="es-ES" sz="7200" dirty="0" err="1">
                <a:solidFill>
                  <a:srgbClr val="0070C0"/>
                </a:solidFill>
                <a:latin typeface="Showcard Gothic" panose="04020904020102020604" pitchFamily="82" charset="0"/>
              </a:rPr>
              <a:t>a</a:t>
            </a:r>
            <a:r>
              <a:rPr lang="es-ES" sz="7200" dirty="0" err="1">
                <a:solidFill>
                  <a:schemeClr val="accent2"/>
                </a:solidFill>
                <a:latin typeface="Showcard Gothic" panose="04020904020102020604" pitchFamily="82" charset="0"/>
              </a:rPr>
              <a:t>r</a:t>
            </a:r>
            <a:r>
              <a:rPr lang="es-ES" sz="7200" dirty="0" err="1">
                <a:solidFill>
                  <a:srgbClr val="FF00FF"/>
                </a:solidFill>
                <a:latin typeface="Showcard Gothic" panose="04020904020102020604" pitchFamily="82" charset="0"/>
              </a:rPr>
              <a:t>a</a:t>
            </a:r>
            <a:r>
              <a:rPr lang="es-ES" sz="7200" dirty="0" err="1">
                <a:solidFill>
                  <a:srgbClr val="FF0000"/>
                </a:solidFill>
                <a:latin typeface="Showcard Gothic" panose="04020904020102020604" pitchFamily="82" charset="0"/>
              </a:rPr>
              <a:t>t</a:t>
            </a:r>
            <a:r>
              <a:rPr lang="es-ES" sz="7200" dirty="0" err="1">
                <a:solidFill>
                  <a:schemeClr val="accent6"/>
                </a:solidFill>
                <a:latin typeface="Showcard Gothic" panose="04020904020102020604" pitchFamily="82" charset="0"/>
              </a:rPr>
              <a:t>u</a:t>
            </a:r>
            <a:r>
              <a:rPr lang="es-ES" sz="7200" dirty="0" err="1">
                <a:solidFill>
                  <a:srgbClr val="0070C0"/>
                </a:solidFill>
                <a:latin typeface="Showcard Gothic" panose="04020904020102020604" pitchFamily="82" charset="0"/>
              </a:rPr>
              <a:t>n</a:t>
            </a:r>
            <a:r>
              <a:rPr lang="es-ES" sz="7200" dirty="0" err="1">
                <a:solidFill>
                  <a:schemeClr val="accent2"/>
                </a:solidFill>
                <a:latin typeface="Showcard Gothic" panose="04020904020102020604" pitchFamily="82" charset="0"/>
              </a:rPr>
              <a:t>o</a:t>
            </a:r>
            <a:r>
              <a:rPr lang="es-ES" sz="7200" dirty="0" err="1">
                <a:solidFill>
                  <a:srgbClr val="7030A0"/>
                </a:solidFill>
                <a:latin typeface="Showcard Gothic" panose="04020904020102020604" pitchFamily="82" charset="0"/>
              </a:rPr>
              <a:t>s</a:t>
            </a:r>
            <a:endParaRPr lang="es-ES" sz="7200" dirty="0">
              <a:solidFill>
                <a:srgbClr val="7030A0"/>
              </a:solidFill>
              <a:latin typeface="Showcard Gothic" panose="04020904020102020604" pitchFamily="82" charset="0"/>
            </a:endParaRPr>
          </a:p>
          <a:p>
            <a:r>
              <a:rPr lang="es-ES" sz="7200" i="1" dirty="0">
                <a:solidFill>
                  <a:schemeClr val="accent2"/>
                </a:solidFill>
                <a:latin typeface="Showcard Gothic" panose="04020904020102020604" pitchFamily="82" charset="0"/>
              </a:rPr>
              <a:t>q</a:t>
            </a:r>
            <a:r>
              <a:rPr lang="es-ES" sz="7200" i="1" dirty="0">
                <a:solidFill>
                  <a:schemeClr val="accent6"/>
                </a:solidFill>
                <a:latin typeface="Showcard Gothic" panose="04020904020102020604" pitchFamily="82" charset="0"/>
              </a:rPr>
              <a:t>u</a:t>
            </a:r>
            <a:r>
              <a:rPr lang="es-ES" sz="7200" i="1" dirty="0">
                <a:solidFill>
                  <a:srgbClr val="0070C0"/>
                </a:solidFill>
                <a:latin typeface="Showcard Gothic" panose="04020904020102020604" pitchFamily="82" charset="0"/>
              </a:rPr>
              <a:t>e</a:t>
            </a:r>
            <a:r>
              <a:rPr lang="es-ES" sz="7200" i="1" dirty="0">
                <a:latin typeface="Showcard Gothic" panose="04020904020102020604" pitchFamily="82" charset="0"/>
              </a:rPr>
              <a:t> </a:t>
            </a:r>
            <a:r>
              <a:rPr lang="es-ES" sz="7200" i="1" dirty="0">
                <a:solidFill>
                  <a:srgbClr val="7030A0"/>
                </a:solidFill>
                <a:latin typeface="Showcard Gothic" panose="04020904020102020604" pitchFamily="82" charset="0"/>
              </a:rPr>
              <a:t>n</a:t>
            </a:r>
            <a:r>
              <a:rPr lang="es-ES" sz="7200" i="1" dirty="0">
                <a:solidFill>
                  <a:srgbClr val="FF0000"/>
                </a:solidFill>
                <a:latin typeface="Showcard Gothic" panose="04020904020102020604" pitchFamily="82" charset="0"/>
              </a:rPr>
              <a:t>o</a:t>
            </a:r>
            <a:r>
              <a:rPr lang="es-ES" sz="7200" i="1" dirty="0">
                <a:solidFill>
                  <a:schemeClr val="accent2"/>
                </a:solidFill>
                <a:latin typeface="Showcard Gothic" panose="04020904020102020604" pitchFamily="82" charset="0"/>
              </a:rPr>
              <a:t>s</a:t>
            </a:r>
            <a:r>
              <a:rPr lang="es-ES" sz="7200" i="1" dirty="0">
                <a:latin typeface="Showcard Gothic" panose="04020904020102020604" pitchFamily="82" charset="0"/>
              </a:rPr>
              <a:t> </a:t>
            </a:r>
            <a:r>
              <a:rPr lang="es-ES" sz="7200" i="1" dirty="0">
                <a:solidFill>
                  <a:schemeClr val="accent2"/>
                </a:solidFill>
                <a:latin typeface="Showcard Gothic" panose="04020904020102020604" pitchFamily="82" charset="0"/>
              </a:rPr>
              <a:t>“</a:t>
            </a:r>
            <a:r>
              <a:rPr lang="es-ES" sz="7200" i="1" dirty="0">
                <a:solidFill>
                  <a:srgbClr val="FF00FF"/>
                </a:solidFill>
                <a:latin typeface="Showcard Gothic" panose="04020904020102020604" pitchFamily="82" charset="0"/>
              </a:rPr>
              <a:t>s</a:t>
            </a:r>
            <a:r>
              <a:rPr lang="es-ES" sz="7200" i="1" dirty="0">
                <a:solidFill>
                  <a:srgbClr val="0070C0"/>
                </a:solidFill>
                <a:latin typeface="Showcard Gothic" panose="04020904020102020604" pitchFamily="82" charset="0"/>
              </a:rPr>
              <a:t>o</a:t>
            </a:r>
            <a:r>
              <a:rPr lang="es-ES" sz="7200" i="1" dirty="0">
                <a:solidFill>
                  <a:srgbClr val="7030A0"/>
                </a:solidFill>
                <a:latin typeface="Showcard Gothic" panose="04020904020102020604" pitchFamily="82" charset="0"/>
              </a:rPr>
              <a:t>l</a:t>
            </a:r>
            <a:r>
              <a:rPr lang="es-ES" sz="7200" i="1" dirty="0">
                <a:solidFill>
                  <a:srgbClr val="FF0000"/>
                </a:solidFill>
                <a:latin typeface="Showcard Gothic" panose="04020904020102020604" pitchFamily="82" charset="0"/>
              </a:rPr>
              <a:t>u</a:t>
            </a:r>
            <a:r>
              <a:rPr lang="es-ES" sz="7200" i="1" dirty="0">
                <a:solidFill>
                  <a:schemeClr val="accent6"/>
                </a:solidFill>
                <a:latin typeface="Showcard Gothic" panose="04020904020102020604" pitchFamily="82" charset="0"/>
              </a:rPr>
              <a:t>c</a:t>
            </a:r>
            <a:r>
              <a:rPr lang="es-ES" sz="7200" i="1" dirty="0">
                <a:solidFill>
                  <a:srgbClr val="0070C0"/>
                </a:solidFill>
                <a:latin typeface="Showcard Gothic" panose="04020904020102020604" pitchFamily="82" charset="0"/>
              </a:rPr>
              <a:t>i</a:t>
            </a:r>
            <a:r>
              <a:rPr lang="es-ES" sz="7200" i="1" dirty="0">
                <a:solidFill>
                  <a:schemeClr val="accent2"/>
                </a:solidFill>
                <a:latin typeface="Showcard Gothic" panose="04020904020102020604" pitchFamily="82" charset="0"/>
              </a:rPr>
              <a:t>o</a:t>
            </a:r>
            <a:r>
              <a:rPr lang="es-ES" sz="7200" i="1" dirty="0">
                <a:solidFill>
                  <a:srgbClr val="FF0000"/>
                </a:solidFill>
                <a:latin typeface="Showcard Gothic" panose="04020904020102020604" pitchFamily="82" charset="0"/>
              </a:rPr>
              <a:t>n</a:t>
            </a:r>
            <a:r>
              <a:rPr lang="es-ES" sz="7200" i="1" dirty="0">
                <a:solidFill>
                  <a:srgbClr val="0070C0"/>
                </a:solidFill>
                <a:latin typeface="Showcard Gothic" panose="04020904020102020604" pitchFamily="82" charset="0"/>
              </a:rPr>
              <a:t>a</a:t>
            </a:r>
            <a:r>
              <a:rPr lang="es-ES" sz="7200" i="1" dirty="0">
                <a:solidFill>
                  <a:srgbClr val="7030A0"/>
                </a:solidFill>
                <a:latin typeface="Showcard Gothic" panose="04020904020102020604" pitchFamily="82" charset="0"/>
              </a:rPr>
              <a:t>n”</a:t>
            </a:r>
            <a:r>
              <a:rPr lang="es-ES" sz="7200" i="1" dirty="0">
                <a:latin typeface="Showcard Gothic" panose="04020904020102020604" pitchFamily="82" charset="0"/>
              </a:rPr>
              <a:t> </a:t>
            </a:r>
            <a:r>
              <a:rPr lang="es-ES" sz="7200" i="1" dirty="0">
                <a:solidFill>
                  <a:schemeClr val="accent6"/>
                </a:solidFill>
                <a:latin typeface="Showcard Gothic" panose="04020904020102020604" pitchFamily="82" charset="0"/>
              </a:rPr>
              <a:t>l</a:t>
            </a:r>
            <a:r>
              <a:rPr lang="es-ES" sz="7200" i="1" dirty="0">
                <a:solidFill>
                  <a:srgbClr val="7030A0"/>
                </a:solidFill>
                <a:latin typeface="Showcard Gothic" panose="04020904020102020604" pitchFamily="82" charset="0"/>
              </a:rPr>
              <a:t>a</a:t>
            </a:r>
            <a:r>
              <a:rPr lang="es-ES" sz="7200" i="1" dirty="0">
                <a:latin typeface="Showcard Gothic" panose="04020904020102020604" pitchFamily="82" charset="0"/>
              </a:rPr>
              <a:t> </a:t>
            </a:r>
            <a:r>
              <a:rPr lang="es-ES" sz="7200" i="1" dirty="0">
                <a:solidFill>
                  <a:srgbClr val="FF0000"/>
                </a:solidFill>
                <a:latin typeface="Showcard Gothic" panose="04020904020102020604" pitchFamily="82" charset="0"/>
              </a:rPr>
              <a:t>v</a:t>
            </a:r>
            <a:r>
              <a:rPr lang="es-ES" sz="7200" i="1" dirty="0">
                <a:solidFill>
                  <a:schemeClr val="accent6"/>
                </a:solidFill>
                <a:latin typeface="Showcard Gothic" panose="04020904020102020604" pitchFamily="82" charset="0"/>
              </a:rPr>
              <a:t>i</a:t>
            </a:r>
            <a:r>
              <a:rPr lang="es-ES" sz="7200" i="1" dirty="0">
                <a:solidFill>
                  <a:srgbClr val="0070C0"/>
                </a:solidFill>
                <a:latin typeface="Showcard Gothic" panose="04020904020102020604" pitchFamily="82" charset="0"/>
              </a:rPr>
              <a:t>d</a:t>
            </a:r>
            <a:r>
              <a:rPr lang="es-ES" sz="7200" i="1" dirty="0">
                <a:solidFill>
                  <a:schemeClr val="accent2"/>
                </a:solidFill>
                <a:latin typeface="Showcard Gothic" panose="04020904020102020604" pitchFamily="82" charset="0"/>
              </a:rPr>
              <a:t>a</a:t>
            </a:r>
          </a:p>
        </p:txBody>
      </p:sp>
    </p:spTree>
    <p:extLst>
      <p:ext uri="{BB962C8B-B14F-4D97-AF65-F5344CB8AC3E}">
        <p14:creationId xmlns:p14="http://schemas.microsoft.com/office/powerpoint/2010/main" val="31337534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E3490ED-EADE-400C-96B6-F831D47A6C11}"/>
              </a:ext>
            </a:extLst>
          </p:cNvPr>
          <p:cNvGrpSpPr/>
          <p:nvPr/>
        </p:nvGrpSpPr>
        <p:grpSpPr>
          <a:xfrm>
            <a:off x="498372" y="-172720"/>
            <a:ext cx="11445802" cy="6438854"/>
            <a:chOff x="177505" y="472067"/>
            <a:chExt cx="11445802" cy="6438854"/>
          </a:xfrm>
        </p:grpSpPr>
        <p:cxnSp>
          <p:nvCxnSpPr>
            <p:cNvPr id="17" name="Straight Arrow Connector 16"/>
            <p:cNvCxnSpPr/>
            <p:nvPr/>
          </p:nvCxnSpPr>
          <p:spPr>
            <a:xfrm>
              <a:off x="4928084" y="3803841"/>
              <a:ext cx="3294672" cy="0"/>
            </a:xfrm>
            <a:prstGeom prst="straightConnector1">
              <a:avLst/>
            </a:prstGeom>
            <a:ln w="28575">
              <a:solidFill>
                <a:schemeClr val="accent2">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t="3155" r="49102" b="10780"/>
            <a:stretch/>
          </p:blipFill>
          <p:spPr>
            <a:xfrm>
              <a:off x="177505" y="2811872"/>
              <a:ext cx="2680278" cy="3735102"/>
            </a:xfrm>
            <a:prstGeom prst="rect">
              <a:avLst/>
            </a:prstGeom>
          </p:spPr>
        </p:pic>
        <p:grpSp>
          <p:nvGrpSpPr>
            <p:cNvPr id="9" name="Group 8"/>
            <p:cNvGrpSpPr/>
            <p:nvPr/>
          </p:nvGrpSpPr>
          <p:grpSpPr>
            <a:xfrm>
              <a:off x="3617557" y="3235455"/>
              <a:ext cx="1113816" cy="1687826"/>
              <a:chOff x="3482973" y="2543631"/>
              <a:chExt cx="1136150" cy="1721670"/>
            </a:xfrm>
          </p:grpSpPr>
          <p:pic>
            <p:nvPicPr>
              <p:cNvPr id="7" name="Picture 6"/>
              <p:cNvPicPr>
                <a:picLocks noChangeAspect="1"/>
              </p:cNvPicPr>
              <p:nvPr/>
            </p:nvPicPr>
            <p:blipFill rotWithShape="1">
              <a:blip r:embed="rId4"/>
              <a:srcRect l="44655" t="18530" r="34000" b="-632"/>
              <a:stretch/>
            </p:blipFill>
            <p:spPr>
              <a:xfrm>
                <a:off x="3551237" y="2543631"/>
                <a:ext cx="838199" cy="849064"/>
              </a:xfrm>
              <a:prstGeom prst="rect">
                <a:avLst/>
              </a:prstGeom>
            </p:spPr>
          </p:pic>
          <p:sp>
            <p:nvSpPr>
              <p:cNvPr id="8" name="TextBox 7"/>
              <p:cNvSpPr txBox="1"/>
              <p:nvPr/>
            </p:nvSpPr>
            <p:spPr>
              <a:xfrm>
                <a:off x="3482973" y="3392695"/>
                <a:ext cx="1136150" cy="872606"/>
              </a:xfrm>
              <a:prstGeom prst="rect">
                <a:avLst/>
              </a:prstGeom>
              <a:noFill/>
            </p:spPr>
            <p:txBody>
              <a:bodyPr wrap="none" lIns="179285" tIns="143428" rIns="179285" bIns="143428" rtlCol="0">
                <a:spAutoFit/>
              </a:bodyPr>
              <a:lstStyle/>
              <a:p>
                <a:pPr>
                  <a:lnSpc>
                    <a:spcPct val="90000"/>
                  </a:lnSpc>
                  <a:spcAft>
                    <a:spcPts val="588"/>
                  </a:spcAft>
                </a:pPr>
                <a:r>
                  <a:rPr lang="es-ES" sz="1765" dirty="0" err="1">
                    <a:gradFill>
                      <a:gsLst>
                        <a:gs pos="2917">
                          <a:schemeClr val="tx1"/>
                        </a:gs>
                        <a:gs pos="30000">
                          <a:schemeClr val="tx1"/>
                        </a:gs>
                      </a:gsLst>
                      <a:lin ang="5400000" scaled="0"/>
                    </a:gradFill>
                  </a:rPr>
                  <a:t>Azure</a:t>
                </a:r>
                <a:r>
                  <a:rPr lang="es-ES" sz="1765" dirty="0">
                    <a:gradFill>
                      <a:gsLst>
                        <a:gs pos="2917">
                          <a:schemeClr val="tx1"/>
                        </a:gs>
                        <a:gs pos="30000">
                          <a:schemeClr val="tx1"/>
                        </a:gs>
                      </a:gsLst>
                      <a:lin ang="5400000" scaled="0"/>
                    </a:gradFill>
                  </a:rPr>
                  <a:t> </a:t>
                </a:r>
              </a:p>
              <a:p>
                <a:pPr>
                  <a:lnSpc>
                    <a:spcPct val="90000"/>
                  </a:lnSpc>
                  <a:spcAft>
                    <a:spcPts val="588"/>
                  </a:spcAft>
                </a:pPr>
                <a:r>
                  <a:rPr lang="es-ES" sz="1765" b="1" dirty="0" err="1">
                    <a:gradFill>
                      <a:gsLst>
                        <a:gs pos="2917">
                          <a:schemeClr val="tx1"/>
                        </a:gs>
                        <a:gs pos="30000">
                          <a:schemeClr val="tx1"/>
                        </a:gs>
                      </a:gsLst>
                      <a:lin ang="5400000" scaled="0"/>
                    </a:gradFill>
                  </a:rPr>
                  <a:t>WebJob</a:t>
                </a:r>
                <a:endParaRPr lang="en-US" sz="1765" b="1" dirty="0" err="1">
                  <a:gradFill>
                    <a:gsLst>
                      <a:gs pos="2917">
                        <a:schemeClr val="tx1"/>
                      </a:gs>
                      <a:gs pos="30000">
                        <a:schemeClr val="tx1"/>
                      </a:gs>
                    </a:gsLst>
                    <a:lin ang="5400000" scaled="0"/>
                  </a:gradFill>
                </a:endParaRPr>
              </a:p>
            </p:txBody>
          </p:sp>
        </p:grpSp>
        <p:grpSp>
          <p:nvGrpSpPr>
            <p:cNvPr id="18" name="Group 17"/>
            <p:cNvGrpSpPr/>
            <p:nvPr/>
          </p:nvGrpSpPr>
          <p:grpSpPr>
            <a:xfrm>
              <a:off x="5749805" y="3096896"/>
              <a:ext cx="1536708" cy="746706"/>
              <a:chOff x="5614874" y="4061147"/>
              <a:chExt cx="1567522" cy="761679"/>
            </a:xfrm>
          </p:grpSpPr>
          <p:pic>
            <p:nvPicPr>
              <p:cNvPr id="14" name="Picture 13"/>
              <p:cNvPicPr>
                <a:picLocks noChangeAspect="1"/>
              </p:cNvPicPr>
              <p:nvPr/>
            </p:nvPicPr>
            <p:blipFill>
              <a:blip r:embed="rId5"/>
              <a:stretch>
                <a:fillRect/>
              </a:stretch>
            </p:blipFill>
            <p:spPr>
              <a:xfrm>
                <a:off x="5614874" y="4202485"/>
                <a:ext cx="912484" cy="477533"/>
              </a:xfrm>
              <a:prstGeom prst="rect">
                <a:avLst/>
              </a:prstGeom>
            </p:spPr>
          </p:pic>
          <p:sp>
            <p:nvSpPr>
              <p:cNvPr id="15" name="TextBox 14"/>
              <p:cNvSpPr txBox="1"/>
              <p:nvPr/>
            </p:nvSpPr>
            <p:spPr>
              <a:xfrm>
                <a:off x="6244033" y="4061147"/>
                <a:ext cx="938363" cy="761679"/>
              </a:xfrm>
              <a:prstGeom prst="rect">
                <a:avLst/>
              </a:prstGeom>
              <a:noFill/>
            </p:spPr>
            <p:txBody>
              <a:bodyPr wrap="none" lIns="179285" tIns="143428" rIns="179285" bIns="143428" rtlCol="0">
                <a:spAutoFit/>
              </a:bodyPr>
              <a:lstStyle/>
              <a:p>
                <a:pPr>
                  <a:lnSpc>
                    <a:spcPct val="90000"/>
                  </a:lnSpc>
                  <a:spcAft>
                    <a:spcPts val="588"/>
                  </a:spcAft>
                </a:pPr>
                <a:r>
                  <a:rPr lang="es-ES" sz="1372" dirty="0" err="1">
                    <a:gradFill>
                      <a:gsLst>
                        <a:gs pos="2917">
                          <a:schemeClr val="tx1"/>
                        </a:gs>
                        <a:gs pos="30000">
                          <a:schemeClr val="tx1"/>
                        </a:gs>
                      </a:gsLst>
                      <a:lin ang="5400000" scaled="0"/>
                    </a:gradFill>
                  </a:rPr>
                  <a:t>Azure</a:t>
                </a:r>
                <a:r>
                  <a:rPr lang="es-ES" sz="1372" dirty="0">
                    <a:gradFill>
                      <a:gsLst>
                        <a:gs pos="2917">
                          <a:schemeClr val="tx1"/>
                        </a:gs>
                        <a:gs pos="30000">
                          <a:schemeClr val="tx1"/>
                        </a:gs>
                      </a:gsLst>
                      <a:lin ang="5400000" scaled="0"/>
                    </a:gradFill>
                  </a:rPr>
                  <a:t> </a:t>
                </a:r>
              </a:p>
              <a:p>
                <a:pPr>
                  <a:lnSpc>
                    <a:spcPct val="90000"/>
                  </a:lnSpc>
                  <a:spcAft>
                    <a:spcPts val="588"/>
                  </a:spcAft>
                </a:pPr>
                <a:r>
                  <a:rPr lang="es-ES" sz="1372" dirty="0" err="1">
                    <a:gradFill>
                      <a:gsLst>
                        <a:gs pos="2917">
                          <a:schemeClr val="tx1"/>
                        </a:gs>
                        <a:gs pos="30000">
                          <a:schemeClr val="tx1"/>
                        </a:gs>
                      </a:gsLst>
                      <a:lin ang="5400000" scaled="0"/>
                    </a:gradFill>
                  </a:rPr>
                  <a:t>IoT</a:t>
                </a:r>
                <a:r>
                  <a:rPr lang="es-ES" sz="1372" dirty="0">
                    <a:gradFill>
                      <a:gsLst>
                        <a:gs pos="2917">
                          <a:schemeClr val="tx1"/>
                        </a:gs>
                        <a:gs pos="30000">
                          <a:schemeClr val="tx1"/>
                        </a:gs>
                      </a:gsLst>
                      <a:lin ang="5400000" scaled="0"/>
                    </a:gradFill>
                  </a:rPr>
                  <a:t> </a:t>
                </a:r>
                <a:r>
                  <a:rPr lang="es-ES" sz="1372" dirty="0" err="1">
                    <a:gradFill>
                      <a:gsLst>
                        <a:gs pos="2917">
                          <a:schemeClr val="tx1"/>
                        </a:gs>
                        <a:gs pos="30000">
                          <a:schemeClr val="tx1"/>
                        </a:gs>
                      </a:gsLst>
                      <a:lin ang="5400000" scaled="0"/>
                    </a:gradFill>
                  </a:rPr>
                  <a:t>Hub</a:t>
                </a:r>
                <a:endParaRPr lang="en-US" sz="1765" dirty="0" err="1">
                  <a:gradFill>
                    <a:gsLst>
                      <a:gs pos="2917">
                        <a:schemeClr val="tx1"/>
                      </a:gs>
                      <a:gs pos="30000">
                        <a:schemeClr val="tx1"/>
                      </a:gs>
                    </a:gsLst>
                    <a:lin ang="5400000" scaled="0"/>
                  </a:gradFill>
                </a:endParaRPr>
              </a:p>
            </p:txBody>
          </p:sp>
        </p:grpSp>
        <p:cxnSp>
          <p:nvCxnSpPr>
            <p:cNvPr id="19" name="Straight Arrow Connector 18"/>
            <p:cNvCxnSpPr/>
            <p:nvPr/>
          </p:nvCxnSpPr>
          <p:spPr>
            <a:xfrm flipV="1">
              <a:off x="4228448" y="1412045"/>
              <a:ext cx="2138148" cy="1814306"/>
            </a:xfrm>
            <a:prstGeom prst="straightConnector1">
              <a:avLst/>
            </a:prstGeom>
            <a:ln w="28575">
              <a:solidFill>
                <a:schemeClr val="accent2">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748970" y="1710853"/>
              <a:ext cx="1826449" cy="1647233"/>
            </a:xfrm>
            <a:prstGeom prst="straightConnector1">
              <a:avLst/>
            </a:prstGeom>
            <a:ln w="28575">
              <a:solidFill>
                <a:schemeClr val="accent2">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6"/>
            <a:srcRect r="48241"/>
            <a:stretch/>
          </p:blipFill>
          <p:spPr>
            <a:xfrm>
              <a:off x="5695159" y="2288405"/>
              <a:ext cx="506209" cy="501295"/>
            </a:xfrm>
            <a:prstGeom prst="rect">
              <a:avLst/>
            </a:prstGeom>
          </p:spPr>
        </p:pic>
        <p:pic>
          <p:nvPicPr>
            <p:cNvPr id="26" name="Picture 25"/>
            <p:cNvPicPr>
              <a:picLocks noChangeAspect="1"/>
            </p:cNvPicPr>
            <p:nvPr/>
          </p:nvPicPr>
          <p:blipFill rotWithShape="1">
            <a:blip r:embed="rId6"/>
            <a:srcRect l="52261"/>
            <a:stretch/>
          </p:blipFill>
          <p:spPr>
            <a:xfrm>
              <a:off x="5342869" y="2586435"/>
              <a:ext cx="377366" cy="405171"/>
            </a:xfrm>
            <a:prstGeom prst="rect">
              <a:avLst/>
            </a:prstGeom>
          </p:spPr>
        </p:pic>
        <p:pic>
          <p:nvPicPr>
            <p:cNvPr id="28" name="Picture 27"/>
            <p:cNvPicPr>
              <a:picLocks noChangeAspect="1"/>
            </p:cNvPicPr>
            <p:nvPr/>
          </p:nvPicPr>
          <p:blipFill>
            <a:blip r:embed="rId7"/>
            <a:stretch>
              <a:fillRect/>
            </a:stretch>
          </p:blipFill>
          <p:spPr>
            <a:xfrm>
              <a:off x="4335488" y="1875949"/>
              <a:ext cx="826963" cy="576140"/>
            </a:xfrm>
            <a:prstGeom prst="rect">
              <a:avLst/>
            </a:prstGeom>
          </p:spPr>
        </p:pic>
        <p:pic>
          <p:nvPicPr>
            <p:cNvPr id="30" name="Picture 29"/>
            <p:cNvPicPr>
              <a:picLocks noChangeAspect="1"/>
            </p:cNvPicPr>
            <p:nvPr/>
          </p:nvPicPr>
          <p:blipFill>
            <a:blip r:embed="rId8"/>
            <a:stretch>
              <a:fillRect/>
            </a:stretch>
          </p:blipFill>
          <p:spPr>
            <a:xfrm>
              <a:off x="8213277" y="2783595"/>
              <a:ext cx="2117128" cy="2117128"/>
            </a:xfrm>
            <a:prstGeom prst="rect">
              <a:avLst/>
            </a:prstGeom>
          </p:spPr>
        </p:pic>
        <p:pic>
          <p:nvPicPr>
            <p:cNvPr id="33" name="Picture 32"/>
            <p:cNvPicPr>
              <a:picLocks noChangeAspect="1"/>
            </p:cNvPicPr>
            <p:nvPr/>
          </p:nvPicPr>
          <p:blipFill>
            <a:blip r:embed="rId9"/>
            <a:stretch>
              <a:fillRect/>
            </a:stretch>
          </p:blipFill>
          <p:spPr>
            <a:xfrm rot="1837750">
              <a:off x="9662541" y="2912372"/>
              <a:ext cx="893890" cy="462826"/>
            </a:xfrm>
            <a:prstGeom prst="rect">
              <a:avLst/>
            </a:prstGeom>
          </p:spPr>
        </p:pic>
        <p:pic>
          <p:nvPicPr>
            <p:cNvPr id="34" name="Picture 33"/>
            <p:cNvPicPr>
              <a:picLocks noChangeAspect="1"/>
            </p:cNvPicPr>
            <p:nvPr/>
          </p:nvPicPr>
          <p:blipFill>
            <a:blip r:embed="rId10"/>
            <a:stretch>
              <a:fillRect/>
            </a:stretch>
          </p:blipFill>
          <p:spPr>
            <a:xfrm>
              <a:off x="10109486" y="1487980"/>
              <a:ext cx="1513821" cy="1458572"/>
            </a:xfrm>
            <a:prstGeom prst="rect">
              <a:avLst/>
            </a:prstGeom>
          </p:spPr>
        </p:pic>
        <p:cxnSp>
          <p:nvCxnSpPr>
            <p:cNvPr id="36" name="Straight Arrow Connector 35"/>
            <p:cNvCxnSpPr/>
            <p:nvPr/>
          </p:nvCxnSpPr>
          <p:spPr>
            <a:xfrm flipH="1" flipV="1">
              <a:off x="3032494" y="4318240"/>
              <a:ext cx="1810071" cy="2185181"/>
            </a:xfrm>
            <a:prstGeom prst="straightConnector1">
              <a:avLst/>
            </a:prstGeom>
            <a:ln w="28575">
              <a:solidFill>
                <a:schemeClr val="accent2">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681675" y="5745247"/>
              <a:ext cx="2103809" cy="1165674"/>
              <a:chOff x="5931348" y="5251824"/>
              <a:chExt cx="2145994" cy="1189048"/>
            </a:xfrm>
          </p:grpSpPr>
          <p:pic>
            <p:nvPicPr>
              <p:cNvPr id="1026" name="Picture 2" descr="Resultado de imagen de azure webap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66325" y="5444282"/>
                <a:ext cx="625345" cy="62534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5931348" y="6069628"/>
                <a:ext cx="1018958" cy="371244"/>
              </a:xfrm>
              <a:prstGeom prst="rect">
                <a:avLst/>
              </a:prstGeom>
            </p:spPr>
            <p:txBody>
              <a:bodyPr wrap="none">
                <a:spAutoFit/>
              </a:bodyPr>
              <a:lstStyle/>
              <a:p>
                <a:r>
                  <a:rPr lang="es-ES" sz="1765" b="1" dirty="0" err="1">
                    <a:gradFill>
                      <a:gsLst>
                        <a:gs pos="2917">
                          <a:schemeClr val="tx1"/>
                        </a:gs>
                        <a:gs pos="30000">
                          <a:schemeClr val="tx1"/>
                        </a:gs>
                      </a:gsLst>
                      <a:lin ang="5400000" scaled="0"/>
                    </a:gradFill>
                  </a:rPr>
                  <a:t>WebApp</a:t>
                </a:r>
                <a:endParaRPr lang="en-US" sz="1765" dirty="0"/>
              </a:p>
            </p:txBody>
          </p:sp>
          <p:sp>
            <p:nvSpPr>
              <p:cNvPr id="39" name="Rounded Rectangle 38"/>
              <p:cNvSpPr/>
              <p:nvPr/>
            </p:nvSpPr>
            <p:spPr bwMode="auto">
              <a:xfrm>
                <a:off x="6995518" y="5616722"/>
                <a:ext cx="950567" cy="202293"/>
              </a:xfrm>
              <a:prstGeom prst="round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0" name="TextBox 39"/>
              <p:cNvSpPr txBox="1"/>
              <p:nvPr/>
            </p:nvSpPr>
            <p:spPr>
              <a:xfrm>
                <a:off x="6798869" y="5251824"/>
                <a:ext cx="1278473" cy="461596"/>
              </a:xfrm>
              <a:prstGeom prst="rect">
                <a:avLst/>
              </a:prstGeom>
              <a:noFill/>
            </p:spPr>
            <p:txBody>
              <a:bodyPr wrap="none" lIns="179285" tIns="143428" rIns="179285" bIns="143428" rtlCol="0">
                <a:spAutoFit/>
              </a:bodyPr>
              <a:lstStyle/>
              <a:p>
                <a:pPr>
                  <a:lnSpc>
                    <a:spcPct val="90000"/>
                  </a:lnSpc>
                  <a:spcAft>
                    <a:spcPts val="588"/>
                  </a:spcAft>
                </a:pPr>
                <a:r>
                  <a:rPr lang="es-ES" sz="1176" dirty="0">
                    <a:gradFill>
                      <a:gsLst>
                        <a:gs pos="2917">
                          <a:schemeClr val="tx1"/>
                        </a:gs>
                        <a:gs pos="30000">
                          <a:schemeClr val="tx1"/>
                        </a:gs>
                      </a:gsLst>
                      <a:lin ang="5400000" scaled="0"/>
                    </a:gradFill>
                  </a:rPr>
                  <a:t>Texto a buscar</a:t>
                </a:r>
                <a:endParaRPr lang="en-US" sz="1176" dirty="0" err="1">
                  <a:gradFill>
                    <a:gsLst>
                      <a:gs pos="2917">
                        <a:schemeClr val="tx1"/>
                      </a:gs>
                      <a:gs pos="30000">
                        <a:schemeClr val="tx1"/>
                      </a:gs>
                    </a:gsLst>
                    <a:lin ang="5400000" scaled="0"/>
                  </a:gradFill>
                </a:endParaRPr>
              </a:p>
            </p:txBody>
          </p:sp>
        </p:grpSp>
        <p:grpSp>
          <p:nvGrpSpPr>
            <p:cNvPr id="44" name="Group 43"/>
            <p:cNvGrpSpPr/>
            <p:nvPr/>
          </p:nvGrpSpPr>
          <p:grpSpPr>
            <a:xfrm>
              <a:off x="3311283" y="5144875"/>
              <a:ext cx="879728" cy="1137315"/>
              <a:chOff x="5136543" y="4497458"/>
              <a:chExt cx="897369" cy="1160121"/>
            </a:xfrm>
          </p:grpSpPr>
          <p:pic>
            <p:nvPicPr>
              <p:cNvPr id="42" name="Picture 41"/>
              <p:cNvPicPr>
                <a:picLocks noChangeAspect="1"/>
              </p:cNvPicPr>
              <p:nvPr/>
            </p:nvPicPr>
            <p:blipFill>
              <a:blip r:embed="rId12"/>
              <a:stretch>
                <a:fillRect/>
              </a:stretch>
            </p:blipFill>
            <p:spPr>
              <a:xfrm>
                <a:off x="5222581" y="4497458"/>
                <a:ext cx="602605" cy="537459"/>
              </a:xfrm>
              <a:prstGeom prst="rect">
                <a:avLst/>
              </a:prstGeom>
            </p:spPr>
          </p:pic>
          <p:sp>
            <p:nvSpPr>
              <p:cNvPr id="43" name="Rectangle 42"/>
              <p:cNvSpPr/>
              <p:nvPr/>
            </p:nvSpPr>
            <p:spPr>
              <a:xfrm>
                <a:off x="5136543" y="5009276"/>
                <a:ext cx="897369" cy="648303"/>
              </a:xfrm>
              <a:prstGeom prst="rect">
                <a:avLst/>
              </a:prstGeom>
            </p:spPr>
            <p:txBody>
              <a:bodyPr wrap="none">
                <a:spAutoFit/>
              </a:bodyPr>
              <a:lstStyle/>
              <a:p>
                <a:r>
                  <a:rPr lang="es-ES" sz="1765" dirty="0">
                    <a:gradFill>
                      <a:gsLst>
                        <a:gs pos="2917">
                          <a:schemeClr val="tx1"/>
                        </a:gs>
                        <a:gs pos="30000">
                          <a:schemeClr val="tx1"/>
                        </a:gs>
                      </a:gsLst>
                      <a:lin ang="5400000" scaled="0"/>
                    </a:gradFill>
                  </a:rPr>
                  <a:t>Storage</a:t>
                </a:r>
              </a:p>
              <a:p>
                <a:r>
                  <a:rPr lang="es-ES" sz="1765" b="1" dirty="0" err="1">
                    <a:gradFill>
                      <a:gsLst>
                        <a:gs pos="2917">
                          <a:schemeClr val="tx1"/>
                        </a:gs>
                        <a:gs pos="30000">
                          <a:schemeClr val="tx1"/>
                        </a:gs>
                      </a:gsLst>
                      <a:lin ang="5400000" scaled="0"/>
                    </a:gradFill>
                  </a:rPr>
                  <a:t>Queue</a:t>
                </a:r>
                <a:endParaRPr lang="en-US" sz="1765" b="1" dirty="0"/>
              </a:p>
            </p:txBody>
          </p:sp>
        </p:grpSp>
        <p:cxnSp>
          <p:nvCxnSpPr>
            <p:cNvPr id="58" name="Elbow Connector 57"/>
            <p:cNvCxnSpPr>
              <a:cxnSpLocks/>
            </p:cNvCxnSpPr>
            <p:nvPr/>
          </p:nvCxnSpPr>
          <p:spPr>
            <a:xfrm rot="10800000">
              <a:off x="2828260" y="4325427"/>
              <a:ext cx="789296" cy="1"/>
            </a:xfrm>
            <a:prstGeom prst="bentConnector3">
              <a:avLst>
                <a:gd name="adj1" fmla="val 50000"/>
              </a:avLst>
            </a:prstGeom>
            <a:ln w="28575">
              <a:solidFill>
                <a:srgbClr val="287E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073287" y="472067"/>
              <a:ext cx="1831227" cy="1266621"/>
              <a:chOff x="7554255" y="1408301"/>
              <a:chExt cx="1867947" cy="1292019"/>
            </a:xfrm>
          </p:grpSpPr>
          <p:pic>
            <p:nvPicPr>
              <p:cNvPr id="31" name="Picture 11" descr="https://www.microsoft.com/cognitive-services/Modules/Microsoft.ProjectOxford.Website.Content/Images/ABTesting/Langua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3237" y="1408301"/>
                <a:ext cx="1165754" cy="1165755"/>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7554255" y="2356828"/>
                <a:ext cx="1867947" cy="343492"/>
              </a:xfrm>
              <a:prstGeom prst="rect">
                <a:avLst/>
              </a:prstGeom>
            </p:spPr>
            <p:txBody>
              <a:bodyPr wrap="none">
                <a:spAutoFit/>
              </a:bodyPr>
              <a:lstStyle/>
              <a:p>
                <a:pPr marL="457113" lvl="1"/>
                <a:r>
                  <a:rPr lang="es-ES" sz="1600" b="1" dirty="0">
                    <a:solidFill>
                      <a:srgbClr val="0E9881"/>
                    </a:solidFill>
                    <a:latin typeface="Segoe UI Light" panose="020B0502040204020203" pitchFamily="34" charset="0"/>
                    <a:cs typeface="Segoe UI Light" panose="020B0502040204020203" pitchFamily="34" charset="0"/>
                  </a:rPr>
                  <a:t>Text </a:t>
                </a:r>
                <a:r>
                  <a:rPr lang="es-ES" sz="1600" b="1" dirty="0" err="1">
                    <a:solidFill>
                      <a:srgbClr val="0E9881"/>
                    </a:solidFill>
                    <a:latin typeface="Segoe UI Light" panose="020B0502040204020203" pitchFamily="34" charset="0"/>
                    <a:cs typeface="Segoe UI Light" panose="020B0502040204020203" pitchFamily="34" charset="0"/>
                  </a:rPr>
                  <a:t>Analytics</a:t>
                </a:r>
                <a:r>
                  <a:rPr lang="es-ES" sz="1600" b="1" dirty="0">
                    <a:solidFill>
                      <a:srgbClr val="0E9881"/>
                    </a:solidFill>
                    <a:latin typeface="Segoe UI Light" panose="020B0502040204020203" pitchFamily="34" charset="0"/>
                    <a:cs typeface="Segoe UI Light" panose="020B0502040204020203" pitchFamily="34" charset="0"/>
                  </a:rPr>
                  <a:t> </a:t>
                </a:r>
              </a:p>
            </p:txBody>
          </p:sp>
        </p:grpSp>
      </p:grpSp>
      <p:sp>
        <p:nvSpPr>
          <p:cNvPr id="35" name="Rectangle 34">
            <a:extLst>
              <a:ext uri="{FF2B5EF4-FFF2-40B4-BE49-F238E27FC236}">
                <a16:creationId xmlns:a16="http://schemas.microsoft.com/office/drawing/2014/main" id="{68CC0932-50F4-47FE-9A7A-1A0B38F61B4B}"/>
              </a:ext>
            </a:extLst>
          </p:cNvPr>
          <p:cNvSpPr/>
          <p:nvPr/>
        </p:nvSpPr>
        <p:spPr>
          <a:xfrm>
            <a:off x="357172" y="235722"/>
            <a:ext cx="5198158" cy="1323439"/>
          </a:xfrm>
          <a:prstGeom prst="rect">
            <a:avLst/>
          </a:prstGeom>
        </p:spPr>
        <p:txBody>
          <a:bodyPr wrap="square">
            <a:spAutoFit/>
          </a:bodyPr>
          <a:lstStyle/>
          <a:p>
            <a:r>
              <a:rPr lang="es-ES" sz="4000" dirty="0" err="1">
                <a:solidFill>
                  <a:srgbClr val="FF0000"/>
                </a:solidFill>
                <a:latin typeface="Showcard Gothic" panose="04020904020102020604" pitchFamily="82" charset="0"/>
              </a:rPr>
              <a:t>L</a:t>
            </a:r>
            <a:r>
              <a:rPr lang="es-ES" sz="4000" dirty="0" err="1">
                <a:solidFill>
                  <a:schemeClr val="accent6"/>
                </a:solidFill>
                <a:latin typeface="Showcard Gothic" panose="04020904020102020604" pitchFamily="82" charset="0"/>
              </a:rPr>
              <a:t>á</a:t>
            </a:r>
            <a:r>
              <a:rPr lang="es-ES" sz="4000" dirty="0" err="1">
                <a:solidFill>
                  <a:schemeClr val="accent4"/>
                </a:solidFill>
                <a:latin typeface="Showcard Gothic" panose="04020904020102020604" pitchFamily="82" charset="0"/>
              </a:rPr>
              <a:t>M</a:t>
            </a:r>
            <a:r>
              <a:rPr lang="es-ES" sz="4000" dirty="0" err="1">
                <a:solidFill>
                  <a:schemeClr val="accent2"/>
                </a:solidFill>
                <a:latin typeface="Showcard Gothic" panose="04020904020102020604" pitchFamily="82" charset="0"/>
              </a:rPr>
              <a:t>P</a:t>
            </a:r>
            <a:r>
              <a:rPr lang="es-ES" sz="4000" dirty="0" err="1">
                <a:solidFill>
                  <a:schemeClr val="accent1"/>
                </a:solidFill>
                <a:latin typeface="Showcard Gothic" panose="04020904020102020604" pitchFamily="82" charset="0"/>
              </a:rPr>
              <a:t>A</a:t>
            </a:r>
            <a:r>
              <a:rPr lang="es-ES" sz="4000" dirty="0" err="1">
                <a:solidFill>
                  <a:srgbClr val="7030A0"/>
                </a:solidFill>
                <a:latin typeface="Showcard Gothic" panose="04020904020102020604" pitchFamily="82" charset="0"/>
              </a:rPr>
              <a:t>R</a:t>
            </a:r>
            <a:r>
              <a:rPr lang="es-ES" sz="4000" dirty="0" err="1">
                <a:solidFill>
                  <a:srgbClr val="0070C0"/>
                </a:solidFill>
                <a:latin typeface="Showcard Gothic" panose="04020904020102020604" pitchFamily="82" charset="0"/>
              </a:rPr>
              <a:t>A</a:t>
            </a:r>
            <a:r>
              <a:rPr lang="es-ES" sz="4000" dirty="0">
                <a:solidFill>
                  <a:srgbClr val="0070C0"/>
                </a:solidFill>
                <a:latin typeface="Showcard Gothic" panose="04020904020102020604" pitchFamily="82" charset="0"/>
              </a:rPr>
              <a:t> </a:t>
            </a:r>
            <a:r>
              <a:rPr lang="es-ES" sz="4000" dirty="0">
                <a:solidFill>
                  <a:schemeClr val="accent6"/>
                </a:solidFill>
                <a:latin typeface="Showcard Gothic" panose="04020904020102020604" pitchFamily="82" charset="0"/>
              </a:rPr>
              <a:t>“</a:t>
            </a:r>
            <a:r>
              <a:rPr lang="es-ES" sz="4000" dirty="0" err="1">
                <a:solidFill>
                  <a:srgbClr val="FF0000"/>
                </a:solidFill>
                <a:latin typeface="Showcard Gothic" panose="04020904020102020604" pitchFamily="82" charset="0"/>
              </a:rPr>
              <a:t>n</a:t>
            </a:r>
            <a:r>
              <a:rPr lang="es-ES" sz="4000" dirty="0" err="1">
                <a:solidFill>
                  <a:schemeClr val="accent2"/>
                </a:solidFill>
                <a:latin typeface="Showcard Gothic" panose="04020904020102020604" pitchFamily="82" charset="0"/>
              </a:rPr>
              <a:t>O</a:t>
            </a:r>
            <a:r>
              <a:rPr lang="es-ES" sz="4000" dirty="0" err="1">
                <a:solidFill>
                  <a:srgbClr val="00B0F0"/>
                </a:solidFill>
                <a:latin typeface="Showcard Gothic" panose="04020904020102020604" pitchFamily="82" charset="0"/>
              </a:rPr>
              <a:t>TWI</a:t>
            </a:r>
            <a:r>
              <a:rPr lang="es-ES" sz="4000" dirty="0" err="1">
                <a:solidFill>
                  <a:srgbClr val="0070C0"/>
                </a:solidFill>
                <a:latin typeface="Showcard Gothic" panose="04020904020102020604" pitchFamily="82" charset="0"/>
              </a:rPr>
              <a:t>F</a:t>
            </a:r>
            <a:r>
              <a:rPr lang="es-ES" sz="4000" dirty="0" err="1">
                <a:solidFill>
                  <a:srgbClr val="FF00FF"/>
                </a:solidFill>
                <a:latin typeface="Showcard Gothic" panose="04020904020102020604" pitchFamily="82" charset="0"/>
              </a:rPr>
              <a:t>I</a:t>
            </a:r>
            <a:r>
              <a:rPr lang="es-ES" sz="4000" dirty="0" err="1">
                <a:solidFill>
                  <a:schemeClr val="accent2"/>
                </a:solidFill>
                <a:latin typeface="Showcard Gothic" panose="04020904020102020604" pitchFamily="82" charset="0"/>
              </a:rPr>
              <a:t>c</a:t>
            </a:r>
            <a:r>
              <a:rPr lang="es-ES" sz="4000" dirty="0" err="1">
                <a:solidFill>
                  <a:schemeClr val="accent6"/>
                </a:solidFill>
                <a:latin typeface="Showcard Gothic" panose="04020904020102020604" pitchFamily="82" charset="0"/>
              </a:rPr>
              <a:t>A</a:t>
            </a:r>
            <a:r>
              <a:rPr lang="es-ES" sz="4000" dirty="0" err="1">
                <a:solidFill>
                  <a:srgbClr val="FF0000"/>
                </a:solidFill>
                <a:latin typeface="Showcard Gothic" panose="04020904020102020604" pitchFamily="82" charset="0"/>
              </a:rPr>
              <a:t>D</a:t>
            </a:r>
            <a:r>
              <a:rPr lang="es-ES" sz="4000" dirty="0" err="1">
                <a:solidFill>
                  <a:schemeClr val="accent4"/>
                </a:solidFill>
                <a:latin typeface="Showcard Gothic" panose="04020904020102020604" pitchFamily="82" charset="0"/>
              </a:rPr>
              <a:t>O</a:t>
            </a:r>
            <a:r>
              <a:rPr lang="es-ES" sz="4000" dirty="0" err="1">
                <a:solidFill>
                  <a:srgbClr val="0070C0"/>
                </a:solidFill>
                <a:latin typeface="Showcard Gothic" panose="04020904020102020604" pitchFamily="82" charset="0"/>
              </a:rPr>
              <a:t>R</a:t>
            </a:r>
            <a:r>
              <a:rPr lang="es-ES" sz="4000" dirty="0">
                <a:solidFill>
                  <a:schemeClr val="accent2"/>
                </a:solidFill>
                <a:latin typeface="Showcard Gothic" panose="04020904020102020604" pitchFamily="82" charset="0"/>
              </a:rPr>
              <a:t>”</a:t>
            </a:r>
            <a:endParaRPr lang="es-ES" sz="4000" i="1" dirty="0">
              <a:solidFill>
                <a:schemeClr val="accent2"/>
              </a:solidFill>
              <a:latin typeface="Showcard Gothic" panose="04020904020102020604" pitchFamily="82" charset="0"/>
            </a:endParaRPr>
          </a:p>
        </p:txBody>
      </p:sp>
      <p:sp>
        <p:nvSpPr>
          <p:cNvPr id="2" name="Rectangle 1">
            <a:extLst>
              <a:ext uri="{FF2B5EF4-FFF2-40B4-BE49-F238E27FC236}">
                <a16:creationId xmlns:a16="http://schemas.microsoft.com/office/drawing/2014/main" id="{4A500D73-CAF7-41F1-95F0-F6739F6E15E2}"/>
              </a:ext>
            </a:extLst>
          </p:cNvPr>
          <p:cNvSpPr/>
          <p:nvPr/>
        </p:nvSpPr>
        <p:spPr>
          <a:xfrm>
            <a:off x="357172" y="6272724"/>
            <a:ext cx="5311967" cy="400110"/>
          </a:xfrm>
          <a:prstGeom prst="rect">
            <a:avLst/>
          </a:prstGeom>
        </p:spPr>
        <p:txBody>
          <a:bodyPr wrap="none">
            <a:spAutoFit/>
          </a:bodyPr>
          <a:lstStyle/>
          <a:p>
            <a:r>
              <a:rPr lang="es-ES" sz="2000" u="sng" dirty="0"/>
              <a:t>https://github.com/isabelcabezasm/notwificador</a:t>
            </a:r>
          </a:p>
        </p:txBody>
      </p:sp>
    </p:spTree>
    <p:extLst>
      <p:ext uri="{BB962C8B-B14F-4D97-AF65-F5344CB8AC3E}">
        <p14:creationId xmlns:p14="http://schemas.microsoft.com/office/powerpoint/2010/main" val="29166913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7C3C1A3-5ECA-4390-BCF3-8EFD94D54222}"/>
              </a:ext>
            </a:extLst>
          </p:cNvPr>
          <p:cNvCxnSpPr>
            <a:cxnSpLocks/>
          </p:cNvCxnSpPr>
          <p:nvPr/>
        </p:nvCxnSpPr>
        <p:spPr>
          <a:xfrm flipH="1">
            <a:off x="4203529" y="1190561"/>
            <a:ext cx="580043" cy="307564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5CC3075A-0E91-4440-9484-E9F9EE73EE40}"/>
              </a:ext>
            </a:extLst>
          </p:cNvPr>
          <p:cNvCxnSpPr/>
          <p:nvPr/>
        </p:nvCxnSpPr>
        <p:spPr>
          <a:xfrm flipH="1">
            <a:off x="2583951" y="1198880"/>
            <a:ext cx="2094729" cy="135636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70CCCBE8-1194-4DBE-8F59-E5F4C12B3354}"/>
              </a:ext>
            </a:extLst>
          </p:cNvPr>
          <p:cNvCxnSpPr>
            <a:cxnSpLocks/>
          </p:cNvCxnSpPr>
          <p:nvPr/>
        </p:nvCxnSpPr>
        <p:spPr>
          <a:xfrm>
            <a:off x="2293170" y="3896591"/>
            <a:ext cx="484919" cy="100082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637534-F904-466D-8CB8-9AA549DE77B7}"/>
              </a:ext>
            </a:extLst>
          </p:cNvPr>
          <p:cNvCxnSpPr/>
          <p:nvPr/>
        </p:nvCxnSpPr>
        <p:spPr>
          <a:xfrm flipH="1">
            <a:off x="2293170" y="2870200"/>
            <a:ext cx="129990" cy="119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A308B1D-D2FF-4F8F-9AC0-45B720586C9A}"/>
              </a:ext>
            </a:extLst>
          </p:cNvPr>
          <p:cNvSpPr/>
          <p:nvPr/>
        </p:nvSpPr>
        <p:spPr>
          <a:xfrm>
            <a:off x="397812" y="408442"/>
            <a:ext cx="5198158" cy="707886"/>
          </a:xfrm>
          <a:prstGeom prst="rect">
            <a:avLst/>
          </a:prstGeom>
        </p:spPr>
        <p:txBody>
          <a:bodyPr wrap="square">
            <a:spAutoFit/>
          </a:bodyPr>
          <a:lstStyle/>
          <a:p>
            <a:r>
              <a:rPr lang="es-ES" sz="4000" dirty="0">
                <a:solidFill>
                  <a:schemeClr val="accent6"/>
                </a:solidFill>
                <a:latin typeface="Showcard Gothic" panose="04020904020102020604" pitchFamily="82" charset="0"/>
              </a:rPr>
              <a:t>A</a:t>
            </a:r>
            <a:r>
              <a:rPr lang="es-ES" sz="4000" dirty="0">
                <a:solidFill>
                  <a:srgbClr val="FF0000"/>
                </a:solidFill>
                <a:latin typeface="Showcard Gothic" panose="04020904020102020604" pitchFamily="82" charset="0"/>
              </a:rPr>
              <a:t>U</a:t>
            </a:r>
            <a:r>
              <a:rPr lang="es-ES" sz="4000" dirty="0">
                <a:solidFill>
                  <a:schemeClr val="accent4"/>
                </a:solidFill>
                <a:latin typeface="Showcard Gothic" panose="04020904020102020604" pitchFamily="82" charset="0"/>
              </a:rPr>
              <a:t>T</a:t>
            </a:r>
            <a:r>
              <a:rPr lang="es-ES" sz="4000" dirty="0">
                <a:solidFill>
                  <a:schemeClr val="accent2"/>
                </a:solidFill>
                <a:latin typeface="Showcard Gothic" panose="04020904020102020604" pitchFamily="82" charset="0"/>
              </a:rPr>
              <a:t>O</a:t>
            </a:r>
            <a:r>
              <a:rPr lang="es-ES" sz="4000" dirty="0">
                <a:solidFill>
                  <a:schemeClr val="accent1"/>
                </a:solidFill>
                <a:latin typeface="Showcard Gothic" panose="04020904020102020604" pitchFamily="82" charset="0"/>
              </a:rPr>
              <a:t>R</a:t>
            </a:r>
            <a:r>
              <a:rPr lang="es-ES" sz="4000" dirty="0">
                <a:solidFill>
                  <a:srgbClr val="7030A0"/>
                </a:solidFill>
                <a:latin typeface="Showcard Gothic" panose="04020904020102020604" pitchFamily="82" charset="0"/>
              </a:rPr>
              <a:t>R</a:t>
            </a:r>
            <a:r>
              <a:rPr lang="es-ES" sz="4000" dirty="0">
                <a:solidFill>
                  <a:srgbClr val="0070C0"/>
                </a:solidFill>
                <a:latin typeface="Showcard Gothic" panose="04020904020102020604" pitchFamily="82" charset="0"/>
              </a:rPr>
              <a:t>I</a:t>
            </a:r>
            <a:r>
              <a:rPr lang="es-ES" sz="4000" dirty="0">
                <a:solidFill>
                  <a:schemeClr val="accent6"/>
                </a:solidFill>
                <a:latin typeface="Showcard Gothic" panose="04020904020102020604" pitchFamily="82" charset="0"/>
              </a:rPr>
              <a:t>E</a:t>
            </a:r>
            <a:r>
              <a:rPr lang="es-ES" sz="4000" dirty="0">
                <a:solidFill>
                  <a:srgbClr val="FF0000"/>
                </a:solidFill>
                <a:latin typeface="Showcard Gothic" panose="04020904020102020604" pitchFamily="82" charset="0"/>
              </a:rPr>
              <a:t>G</a:t>
            </a:r>
            <a:r>
              <a:rPr lang="es-ES" sz="4000" dirty="0">
                <a:solidFill>
                  <a:schemeClr val="accent2"/>
                </a:solidFill>
                <a:latin typeface="Showcard Gothic" panose="04020904020102020604" pitchFamily="82" charset="0"/>
              </a:rPr>
              <a:t>O</a:t>
            </a:r>
            <a:endParaRPr lang="es-ES" sz="4000" i="1" dirty="0">
              <a:solidFill>
                <a:schemeClr val="accent2"/>
              </a:solidFill>
              <a:latin typeface="Showcard Gothic" panose="04020904020102020604" pitchFamily="82" charset="0"/>
            </a:endParaRPr>
          </a:p>
        </p:txBody>
      </p:sp>
      <p:pic>
        <p:nvPicPr>
          <p:cNvPr id="3" name="Picture 2">
            <a:extLst>
              <a:ext uri="{FF2B5EF4-FFF2-40B4-BE49-F238E27FC236}">
                <a16:creationId xmlns:a16="http://schemas.microsoft.com/office/drawing/2014/main" id="{24945F0C-6BAA-46E9-8598-557289D7E755}"/>
              </a:ext>
            </a:extLst>
          </p:cNvPr>
          <p:cNvPicPr>
            <a:picLocks noChangeAspect="1"/>
          </p:cNvPicPr>
          <p:nvPr/>
        </p:nvPicPr>
        <p:blipFill>
          <a:blip r:embed="rId3"/>
          <a:stretch>
            <a:fillRect/>
          </a:stretch>
        </p:blipFill>
        <p:spPr>
          <a:xfrm>
            <a:off x="513647" y="4266202"/>
            <a:ext cx="1152001" cy="1414988"/>
          </a:xfrm>
          <a:prstGeom prst="rect">
            <a:avLst/>
          </a:prstGeom>
        </p:spPr>
      </p:pic>
      <p:pic>
        <p:nvPicPr>
          <p:cNvPr id="4" name="Picture 3">
            <a:extLst>
              <a:ext uri="{FF2B5EF4-FFF2-40B4-BE49-F238E27FC236}">
                <a16:creationId xmlns:a16="http://schemas.microsoft.com/office/drawing/2014/main" id="{45DEB507-806C-483A-9F71-73B61F4A8E07}"/>
              </a:ext>
            </a:extLst>
          </p:cNvPr>
          <p:cNvPicPr>
            <a:picLocks noChangeAspect="1"/>
          </p:cNvPicPr>
          <p:nvPr/>
        </p:nvPicPr>
        <p:blipFill>
          <a:blip r:embed="rId4"/>
          <a:stretch>
            <a:fillRect/>
          </a:stretch>
        </p:blipFill>
        <p:spPr>
          <a:xfrm>
            <a:off x="3365914" y="2482189"/>
            <a:ext cx="4613048" cy="3032875"/>
          </a:xfrm>
          <a:prstGeom prst="rect">
            <a:avLst/>
          </a:prstGeom>
        </p:spPr>
      </p:pic>
      <p:cxnSp>
        <p:nvCxnSpPr>
          <p:cNvPr id="6" name="Straight Connector 5">
            <a:extLst>
              <a:ext uri="{FF2B5EF4-FFF2-40B4-BE49-F238E27FC236}">
                <a16:creationId xmlns:a16="http://schemas.microsoft.com/office/drawing/2014/main" id="{235FAE96-2235-4BE6-9143-8B65519AAB7C}"/>
              </a:ext>
            </a:extLst>
          </p:cNvPr>
          <p:cNvCxnSpPr>
            <a:cxnSpLocks/>
          </p:cNvCxnSpPr>
          <p:nvPr/>
        </p:nvCxnSpPr>
        <p:spPr>
          <a:xfrm flipV="1">
            <a:off x="1565275" y="4827182"/>
            <a:ext cx="5707395" cy="146514"/>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94193C76-4946-4C75-9B05-CC4BB5C6E041}"/>
              </a:ext>
            </a:extLst>
          </p:cNvPr>
          <p:cNvSpPr/>
          <p:nvPr/>
        </p:nvSpPr>
        <p:spPr>
          <a:xfrm>
            <a:off x="4008120" y="4575319"/>
            <a:ext cx="502920" cy="650240"/>
          </a:xfrm>
          <a:prstGeom prst="arc">
            <a:avLst>
              <a:gd name="adj1" fmla="val 14837135"/>
              <a:gd name="adj2" fmla="val 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Arc 10">
            <a:extLst>
              <a:ext uri="{FF2B5EF4-FFF2-40B4-BE49-F238E27FC236}">
                <a16:creationId xmlns:a16="http://schemas.microsoft.com/office/drawing/2014/main" id="{FD713FC5-A82C-4274-B707-027698CBB171}"/>
              </a:ext>
            </a:extLst>
          </p:cNvPr>
          <p:cNvSpPr/>
          <p:nvPr/>
        </p:nvSpPr>
        <p:spPr>
          <a:xfrm>
            <a:off x="5344510" y="4575319"/>
            <a:ext cx="502920" cy="650240"/>
          </a:xfrm>
          <a:prstGeom prst="arc">
            <a:avLst>
              <a:gd name="adj1" fmla="val 14837135"/>
              <a:gd name="adj2" fmla="val 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Arc 11">
            <a:extLst>
              <a:ext uri="{FF2B5EF4-FFF2-40B4-BE49-F238E27FC236}">
                <a16:creationId xmlns:a16="http://schemas.microsoft.com/office/drawing/2014/main" id="{622CE494-71EB-4550-84FF-9B675840065E}"/>
              </a:ext>
            </a:extLst>
          </p:cNvPr>
          <p:cNvSpPr/>
          <p:nvPr/>
        </p:nvSpPr>
        <p:spPr>
          <a:xfrm rot="16989197">
            <a:off x="7021210" y="4502062"/>
            <a:ext cx="502920" cy="650240"/>
          </a:xfrm>
          <a:prstGeom prst="arc">
            <a:avLst>
              <a:gd name="adj1" fmla="val 15574362"/>
              <a:gd name="adj2" fmla="val 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13" name="Picture 12">
            <a:extLst>
              <a:ext uri="{FF2B5EF4-FFF2-40B4-BE49-F238E27FC236}">
                <a16:creationId xmlns:a16="http://schemas.microsoft.com/office/drawing/2014/main" id="{F81C76EC-6A42-46BA-8117-C8B8D57C04DB}"/>
              </a:ext>
            </a:extLst>
          </p:cNvPr>
          <p:cNvPicPr>
            <a:picLocks noChangeAspect="1"/>
          </p:cNvPicPr>
          <p:nvPr/>
        </p:nvPicPr>
        <p:blipFill>
          <a:blip r:embed="rId5"/>
          <a:stretch>
            <a:fillRect/>
          </a:stretch>
        </p:blipFill>
        <p:spPr>
          <a:xfrm rot="657265">
            <a:off x="2307816" y="4525764"/>
            <a:ext cx="995973" cy="749351"/>
          </a:xfrm>
          <a:prstGeom prst="rect">
            <a:avLst/>
          </a:prstGeom>
        </p:spPr>
      </p:pic>
      <p:pic>
        <p:nvPicPr>
          <p:cNvPr id="14" name="Picture 13">
            <a:extLst>
              <a:ext uri="{FF2B5EF4-FFF2-40B4-BE49-F238E27FC236}">
                <a16:creationId xmlns:a16="http://schemas.microsoft.com/office/drawing/2014/main" id="{9E1484E3-ECD6-4FE1-B077-F347F66EC4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2389" y="3605810"/>
            <a:ext cx="581562" cy="581562"/>
          </a:xfrm>
          <a:prstGeom prst="rect">
            <a:avLst/>
          </a:prstGeom>
        </p:spPr>
      </p:pic>
      <p:pic>
        <p:nvPicPr>
          <p:cNvPr id="15" name="Picture 14">
            <a:extLst>
              <a:ext uri="{FF2B5EF4-FFF2-40B4-BE49-F238E27FC236}">
                <a16:creationId xmlns:a16="http://schemas.microsoft.com/office/drawing/2014/main" id="{58E8E2E1-9227-4E21-AD4A-8D158B374E47}"/>
              </a:ext>
            </a:extLst>
          </p:cNvPr>
          <p:cNvPicPr>
            <a:picLocks noChangeAspect="1"/>
          </p:cNvPicPr>
          <p:nvPr/>
        </p:nvPicPr>
        <p:blipFill>
          <a:blip r:embed="rId7"/>
          <a:stretch>
            <a:fillRect/>
          </a:stretch>
        </p:blipFill>
        <p:spPr>
          <a:xfrm>
            <a:off x="1377551" y="2191695"/>
            <a:ext cx="1400538" cy="1149546"/>
          </a:xfrm>
          <a:prstGeom prst="rect">
            <a:avLst/>
          </a:prstGeom>
        </p:spPr>
      </p:pic>
      <p:pic>
        <p:nvPicPr>
          <p:cNvPr id="26" name="Picture 25" descr="A picture containing satellite, thing&#10;&#10;Description generated with high confidence">
            <a:extLst>
              <a:ext uri="{FF2B5EF4-FFF2-40B4-BE49-F238E27FC236}">
                <a16:creationId xmlns:a16="http://schemas.microsoft.com/office/drawing/2014/main" id="{08F44887-D5E0-4F65-8369-F004FD49202B}"/>
              </a:ext>
            </a:extLst>
          </p:cNvPr>
          <p:cNvPicPr>
            <a:picLocks noChangeAspect="1"/>
          </p:cNvPicPr>
          <p:nvPr/>
        </p:nvPicPr>
        <p:blipFill rotWithShape="1">
          <a:blip r:embed="rId8">
            <a:extLst>
              <a:ext uri="{28A0092B-C50C-407E-A947-70E740481C1C}">
                <a14:useLocalDpi xmlns:a14="http://schemas.microsoft.com/office/drawing/2010/main" val="0"/>
              </a:ext>
            </a:extLst>
          </a:blip>
          <a:srcRect l="25130" b="37442"/>
          <a:stretch/>
        </p:blipFill>
        <p:spPr>
          <a:xfrm rot="19712428">
            <a:off x="6640795" y="3745711"/>
            <a:ext cx="1040943" cy="869767"/>
          </a:xfrm>
          <a:prstGeom prst="rect">
            <a:avLst/>
          </a:prstGeom>
        </p:spPr>
      </p:pic>
      <p:pic>
        <p:nvPicPr>
          <p:cNvPr id="28" name="Picture 27">
            <a:extLst>
              <a:ext uri="{FF2B5EF4-FFF2-40B4-BE49-F238E27FC236}">
                <a16:creationId xmlns:a16="http://schemas.microsoft.com/office/drawing/2014/main" id="{6D691397-191B-4DA2-9AB6-81555ED7743B}"/>
              </a:ext>
            </a:extLst>
          </p:cNvPr>
          <p:cNvPicPr>
            <a:picLocks noChangeAspect="1"/>
          </p:cNvPicPr>
          <p:nvPr/>
        </p:nvPicPr>
        <p:blipFill rotWithShape="1">
          <a:blip r:embed="rId9">
            <a:extLst>
              <a:ext uri="{28A0092B-C50C-407E-A947-70E740481C1C}">
                <a14:useLocalDpi xmlns:a14="http://schemas.microsoft.com/office/drawing/2010/main" val="0"/>
              </a:ext>
            </a:extLst>
          </a:blip>
          <a:srcRect l="29062" b="921"/>
          <a:stretch/>
        </p:blipFill>
        <p:spPr>
          <a:xfrm rot="18831266">
            <a:off x="4253228" y="3866933"/>
            <a:ext cx="731297" cy="818255"/>
          </a:xfrm>
          <a:prstGeom prst="rect">
            <a:avLst/>
          </a:prstGeom>
        </p:spPr>
      </p:pic>
      <p:pic>
        <p:nvPicPr>
          <p:cNvPr id="29" name="Picture 28">
            <a:extLst>
              <a:ext uri="{FF2B5EF4-FFF2-40B4-BE49-F238E27FC236}">
                <a16:creationId xmlns:a16="http://schemas.microsoft.com/office/drawing/2014/main" id="{ECB5D56E-16C3-4E24-888E-CEA9FB7CE14C}"/>
              </a:ext>
            </a:extLst>
          </p:cNvPr>
          <p:cNvPicPr>
            <a:picLocks noChangeAspect="1"/>
          </p:cNvPicPr>
          <p:nvPr/>
        </p:nvPicPr>
        <p:blipFill rotWithShape="1">
          <a:blip r:embed="rId9">
            <a:extLst>
              <a:ext uri="{28A0092B-C50C-407E-A947-70E740481C1C}">
                <a14:useLocalDpi xmlns:a14="http://schemas.microsoft.com/office/drawing/2010/main" val="0"/>
              </a:ext>
            </a:extLst>
          </a:blip>
          <a:srcRect l="29062" b="921"/>
          <a:stretch/>
        </p:blipFill>
        <p:spPr>
          <a:xfrm rot="18831266">
            <a:off x="5301559" y="3941166"/>
            <a:ext cx="731297" cy="818255"/>
          </a:xfrm>
          <a:prstGeom prst="rect">
            <a:avLst/>
          </a:prstGeom>
        </p:spPr>
      </p:pic>
      <p:pic>
        <p:nvPicPr>
          <p:cNvPr id="30" name="Picture 29">
            <a:extLst>
              <a:ext uri="{FF2B5EF4-FFF2-40B4-BE49-F238E27FC236}">
                <a16:creationId xmlns:a16="http://schemas.microsoft.com/office/drawing/2014/main" id="{EBE7BD4B-62A0-4110-B14C-80732B2893CC}"/>
              </a:ext>
            </a:extLst>
          </p:cNvPr>
          <p:cNvPicPr>
            <a:picLocks noChangeAspect="1"/>
          </p:cNvPicPr>
          <p:nvPr/>
        </p:nvPicPr>
        <p:blipFill rotWithShape="1">
          <a:blip r:embed="rId9">
            <a:extLst>
              <a:ext uri="{28A0092B-C50C-407E-A947-70E740481C1C}">
                <a14:useLocalDpi xmlns:a14="http://schemas.microsoft.com/office/drawing/2010/main" val="0"/>
              </a:ext>
            </a:extLst>
          </a:blip>
          <a:srcRect l="29062" b="921"/>
          <a:stretch/>
        </p:blipFill>
        <p:spPr>
          <a:xfrm rot="18831266">
            <a:off x="7216177" y="3876687"/>
            <a:ext cx="731297" cy="818255"/>
          </a:xfrm>
          <a:prstGeom prst="rect">
            <a:avLst/>
          </a:prstGeom>
        </p:spPr>
      </p:pic>
      <p:cxnSp>
        <p:nvCxnSpPr>
          <p:cNvPr id="32" name="Straight Arrow Connector 31">
            <a:extLst>
              <a:ext uri="{FF2B5EF4-FFF2-40B4-BE49-F238E27FC236}">
                <a16:creationId xmlns:a16="http://schemas.microsoft.com/office/drawing/2014/main" id="{596E7A08-139A-4DDF-B03E-DC8766AC4D6D}"/>
              </a:ext>
            </a:extLst>
          </p:cNvPr>
          <p:cNvCxnSpPr/>
          <p:nvPr/>
        </p:nvCxnSpPr>
        <p:spPr>
          <a:xfrm flipH="1" flipV="1">
            <a:off x="7914640" y="4437959"/>
            <a:ext cx="1686560" cy="32708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309E3D7-5D2E-4E34-BE16-FD1324ABB0DB}"/>
              </a:ext>
            </a:extLst>
          </p:cNvPr>
          <p:cNvCxnSpPr>
            <a:cxnSpLocks/>
          </p:cNvCxnSpPr>
          <p:nvPr/>
        </p:nvCxnSpPr>
        <p:spPr>
          <a:xfrm flipH="1" flipV="1">
            <a:off x="7198537" y="4601500"/>
            <a:ext cx="2402663" cy="16354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E1F221A-2691-48EC-83F0-B93FC8EEC8CD}"/>
              </a:ext>
            </a:extLst>
          </p:cNvPr>
          <p:cNvSpPr txBox="1"/>
          <p:nvPr/>
        </p:nvSpPr>
        <p:spPr>
          <a:xfrm>
            <a:off x="9530080" y="4397004"/>
            <a:ext cx="1166903" cy="600164"/>
          </a:xfrm>
          <a:prstGeom prst="rect">
            <a:avLst/>
          </a:prstGeom>
          <a:noFill/>
        </p:spPr>
        <p:txBody>
          <a:bodyPr wrap="square" rtlCol="0">
            <a:spAutoFit/>
          </a:bodyPr>
          <a:lstStyle/>
          <a:p>
            <a:r>
              <a:rPr lang="es-ES" sz="1100" dirty="0">
                <a:solidFill>
                  <a:schemeClr val="accent2"/>
                </a:solidFill>
              </a:rPr>
              <a:t>Sensor de temperatura y humedad</a:t>
            </a:r>
          </a:p>
        </p:txBody>
      </p:sp>
      <p:cxnSp>
        <p:nvCxnSpPr>
          <p:cNvPr id="36" name="Straight Connector 35">
            <a:extLst>
              <a:ext uri="{FF2B5EF4-FFF2-40B4-BE49-F238E27FC236}">
                <a16:creationId xmlns:a16="http://schemas.microsoft.com/office/drawing/2014/main" id="{625FC68A-97B6-41D7-8CAE-3A2CDE74273B}"/>
              </a:ext>
            </a:extLst>
          </p:cNvPr>
          <p:cNvCxnSpPr>
            <a:cxnSpLocks/>
          </p:cNvCxnSpPr>
          <p:nvPr/>
        </p:nvCxnSpPr>
        <p:spPr>
          <a:xfrm>
            <a:off x="5442004" y="1190561"/>
            <a:ext cx="2296526" cy="311484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728F0D6E-0EFB-400C-9886-865F56E54851}"/>
              </a:ext>
            </a:extLst>
          </p:cNvPr>
          <p:cNvCxnSpPr>
            <a:cxnSpLocks/>
          </p:cNvCxnSpPr>
          <p:nvPr/>
        </p:nvCxnSpPr>
        <p:spPr>
          <a:xfrm>
            <a:off x="5334114" y="1148162"/>
            <a:ext cx="179122" cy="328100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2" name="Picture 21">
            <a:extLst>
              <a:ext uri="{FF2B5EF4-FFF2-40B4-BE49-F238E27FC236}">
                <a16:creationId xmlns:a16="http://schemas.microsoft.com/office/drawing/2014/main" id="{F3B404B5-B2E2-491B-85F1-1226B8E750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18972" y="523878"/>
            <a:ext cx="1449399" cy="828228"/>
          </a:xfrm>
          <a:prstGeom prst="rect">
            <a:avLst/>
          </a:prstGeom>
        </p:spPr>
      </p:pic>
    </p:spTree>
    <p:extLst>
      <p:ext uri="{BB962C8B-B14F-4D97-AF65-F5344CB8AC3E}">
        <p14:creationId xmlns:p14="http://schemas.microsoft.com/office/powerpoint/2010/main" val="281859941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4CBE0-6CED-4E17-956E-BB57B19DF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889469" cy="3312826"/>
          </a:xfrm>
          <a:prstGeom prst="rect">
            <a:avLst/>
          </a:prstGeom>
        </p:spPr>
      </p:pic>
      <p:pic>
        <p:nvPicPr>
          <p:cNvPr id="5" name="Picture 4">
            <a:extLst>
              <a:ext uri="{FF2B5EF4-FFF2-40B4-BE49-F238E27FC236}">
                <a16:creationId xmlns:a16="http://schemas.microsoft.com/office/drawing/2014/main" id="{88C0E7EF-AA80-4EDB-B5A6-6474D3DE4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2827"/>
            <a:ext cx="5889470" cy="3312827"/>
          </a:xfrm>
          <a:prstGeom prst="rect">
            <a:avLst/>
          </a:prstGeom>
        </p:spPr>
      </p:pic>
      <p:pic>
        <p:nvPicPr>
          <p:cNvPr id="7" name="Picture 6">
            <a:extLst>
              <a:ext uri="{FF2B5EF4-FFF2-40B4-BE49-F238E27FC236}">
                <a16:creationId xmlns:a16="http://schemas.microsoft.com/office/drawing/2014/main" id="{4D994C97-637F-49BD-BB66-32EDD3A06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9467" y="1"/>
            <a:ext cx="6364176" cy="3579849"/>
          </a:xfrm>
          <a:prstGeom prst="rect">
            <a:avLst/>
          </a:prstGeom>
        </p:spPr>
      </p:pic>
      <p:pic>
        <p:nvPicPr>
          <p:cNvPr id="9" name="Picture 8">
            <a:extLst>
              <a:ext uri="{FF2B5EF4-FFF2-40B4-BE49-F238E27FC236}">
                <a16:creationId xmlns:a16="http://schemas.microsoft.com/office/drawing/2014/main" id="{C5A252CD-AE0F-48DA-8942-F09C9A478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68147" y="1934146"/>
            <a:ext cx="3545174" cy="6302531"/>
          </a:xfrm>
          <a:prstGeom prst="rect">
            <a:avLst/>
          </a:prstGeom>
        </p:spPr>
      </p:pic>
    </p:spTree>
    <p:extLst>
      <p:ext uri="{BB962C8B-B14F-4D97-AF65-F5344CB8AC3E}">
        <p14:creationId xmlns:p14="http://schemas.microsoft.com/office/powerpoint/2010/main" val="14550728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anda bear lying on the ground&#10;&#10;Description generated with very high confidence">
            <a:extLst>
              <a:ext uri="{FF2B5EF4-FFF2-40B4-BE49-F238E27FC236}">
                <a16:creationId xmlns:a16="http://schemas.microsoft.com/office/drawing/2014/main" id="{F23B1C2F-C4DB-4087-AC34-B0F2C7B14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974656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B8A6DE-9DF7-4805-A0EF-40F61FF9E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322512" y="-1322512"/>
            <a:ext cx="3400746" cy="6045770"/>
          </a:xfrm>
          <a:prstGeom prst="rect">
            <a:avLst/>
          </a:prstGeom>
        </p:spPr>
      </p:pic>
      <p:pic>
        <p:nvPicPr>
          <p:cNvPr id="5" name="Picture 4">
            <a:extLst>
              <a:ext uri="{FF2B5EF4-FFF2-40B4-BE49-F238E27FC236}">
                <a16:creationId xmlns:a16="http://schemas.microsoft.com/office/drawing/2014/main" id="{D8E9BD94-FA03-4D2B-B38C-102829266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390257" y="-1344488"/>
            <a:ext cx="3457255" cy="6146231"/>
          </a:xfrm>
          <a:prstGeom prst="rect">
            <a:avLst/>
          </a:prstGeom>
        </p:spPr>
      </p:pic>
      <p:pic>
        <p:nvPicPr>
          <p:cNvPr id="7" name="Picture 6">
            <a:extLst>
              <a:ext uri="{FF2B5EF4-FFF2-40B4-BE49-F238E27FC236}">
                <a16:creationId xmlns:a16="http://schemas.microsoft.com/office/drawing/2014/main" id="{5C3118B8-1454-4022-9D25-79AFB798C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38459"/>
            <a:ext cx="6256962" cy="3519541"/>
          </a:xfrm>
          <a:prstGeom prst="rect">
            <a:avLst/>
          </a:prstGeom>
        </p:spPr>
      </p:pic>
      <p:pic>
        <p:nvPicPr>
          <p:cNvPr id="9" name="Picture 8">
            <a:extLst>
              <a:ext uri="{FF2B5EF4-FFF2-40B4-BE49-F238E27FC236}">
                <a16:creationId xmlns:a16="http://schemas.microsoft.com/office/drawing/2014/main" id="{922E12C1-6FAD-450E-AB87-92ECF501AD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436452" y="1947775"/>
            <a:ext cx="3576051" cy="6357424"/>
          </a:xfrm>
          <a:prstGeom prst="rect">
            <a:avLst/>
          </a:prstGeom>
        </p:spPr>
      </p:pic>
    </p:spTree>
    <p:extLst>
      <p:ext uri="{BB962C8B-B14F-4D97-AF65-F5344CB8AC3E}">
        <p14:creationId xmlns:p14="http://schemas.microsoft.com/office/powerpoint/2010/main" val="306767211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75AE8DD3-E573-49D4-8580-D9AD36DFAD9E}"/>
              </a:ext>
            </a:extLst>
          </p:cNvPr>
          <p:cNvGrpSpPr/>
          <p:nvPr/>
        </p:nvGrpSpPr>
        <p:grpSpPr>
          <a:xfrm>
            <a:off x="1346912" y="629411"/>
            <a:ext cx="8242763" cy="5195087"/>
            <a:chOff x="171254" y="475730"/>
            <a:chExt cx="7290061" cy="4737133"/>
          </a:xfrm>
        </p:grpSpPr>
        <p:cxnSp>
          <p:nvCxnSpPr>
            <p:cNvPr id="4" name="Straight Connector 3">
              <a:extLst>
                <a:ext uri="{FF2B5EF4-FFF2-40B4-BE49-F238E27FC236}">
                  <a16:creationId xmlns:a16="http://schemas.microsoft.com/office/drawing/2014/main" id="{23F6099F-95EA-439C-8CEC-12DCD066AD7F}"/>
                </a:ext>
              </a:extLst>
            </p:cNvPr>
            <p:cNvCxnSpPr/>
            <p:nvPr/>
          </p:nvCxnSpPr>
          <p:spPr>
            <a:xfrm flipV="1">
              <a:off x="1890445" y="791110"/>
              <a:ext cx="0" cy="34932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9ECADC1-35C2-4FB2-8462-A61D60FB4692}"/>
                </a:ext>
              </a:extLst>
            </p:cNvPr>
            <p:cNvSpPr txBox="1"/>
            <p:nvPr/>
          </p:nvSpPr>
          <p:spPr>
            <a:xfrm>
              <a:off x="1538985" y="475730"/>
              <a:ext cx="809805" cy="338554"/>
            </a:xfrm>
            <a:prstGeom prst="rect">
              <a:avLst/>
            </a:prstGeom>
            <a:noFill/>
          </p:spPr>
          <p:txBody>
            <a:bodyPr wrap="square" rtlCol="0">
              <a:spAutoFit/>
            </a:bodyPr>
            <a:lstStyle/>
            <a:p>
              <a:r>
                <a:rPr lang="es-ES" sz="1600" dirty="0"/>
                <a:t>5.5 / 3</a:t>
              </a:r>
            </a:p>
          </p:txBody>
        </p:sp>
        <p:cxnSp>
          <p:nvCxnSpPr>
            <p:cNvPr id="6" name="Straight Connector 5">
              <a:extLst>
                <a:ext uri="{FF2B5EF4-FFF2-40B4-BE49-F238E27FC236}">
                  <a16:creationId xmlns:a16="http://schemas.microsoft.com/office/drawing/2014/main" id="{3A0A5035-A69C-4DD6-BCC5-9AA99A018C4D}"/>
                </a:ext>
              </a:extLst>
            </p:cNvPr>
            <p:cNvCxnSpPr/>
            <p:nvPr/>
          </p:nvCxnSpPr>
          <p:spPr>
            <a:xfrm flipV="1">
              <a:off x="1891772" y="1619372"/>
              <a:ext cx="0" cy="34932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85FD7-2F8C-4CBC-A5A0-1D0930BCA5D5}"/>
                </a:ext>
              </a:extLst>
            </p:cNvPr>
            <p:cNvCxnSpPr>
              <a:cxnSpLocks/>
            </p:cNvCxnSpPr>
            <p:nvPr/>
          </p:nvCxnSpPr>
          <p:spPr>
            <a:xfrm flipV="1">
              <a:off x="1780830" y="1968692"/>
              <a:ext cx="219229"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F64308-064B-4E54-82C4-5D5564B9037C}"/>
                </a:ext>
              </a:extLst>
            </p:cNvPr>
            <p:cNvCxnSpPr>
              <a:cxnSpLocks/>
            </p:cNvCxnSpPr>
            <p:nvPr/>
          </p:nvCxnSpPr>
          <p:spPr>
            <a:xfrm>
              <a:off x="1963516" y="1975057"/>
              <a:ext cx="52148" cy="925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909767-DADD-4586-8CDB-7DEB5AAA1E13}"/>
                </a:ext>
              </a:extLst>
            </p:cNvPr>
            <p:cNvCxnSpPr>
              <a:cxnSpLocks/>
            </p:cNvCxnSpPr>
            <p:nvPr/>
          </p:nvCxnSpPr>
          <p:spPr>
            <a:xfrm>
              <a:off x="1816449" y="1968692"/>
              <a:ext cx="52148" cy="925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D0C12-0450-48E0-B96F-2CBF5ACC958A}"/>
                </a:ext>
              </a:extLst>
            </p:cNvPr>
            <p:cNvCxnSpPr>
              <a:cxnSpLocks/>
            </p:cNvCxnSpPr>
            <p:nvPr/>
          </p:nvCxnSpPr>
          <p:spPr>
            <a:xfrm>
              <a:off x="1891740" y="1975057"/>
              <a:ext cx="52148" cy="9256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400BEF3-A1E3-4A0E-87F0-7BCFA3D0A1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951" b="89976" l="9993" r="89863">
                          <a14:foregroundMark x1="38821" y1="7963" x2="38821" y2="7963"/>
                          <a14:foregroundMark x1="37096" y1="13298" x2="37096" y2="13298"/>
                          <a14:foregroundMark x1="37671" y1="21382" x2="37671" y2="21382"/>
                          <a14:foregroundMark x1="37383" y1="24454" x2="37383" y2="24454"/>
                          <a14:foregroundMark x1="37383" y1="2951" x2="37383" y2="2951"/>
                          <a14:foregroundMark x1="35083" y1="4568" x2="35083" y2="4568"/>
                          <a14:foregroundMark x1="40834" y1="22029" x2="40834" y2="22029"/>
                          <a14:foregroundMark x1="26743" y1="24616" x2="26743" y2="24616"/>
                          <a14:foregroundMark x1="28469" y1="24616" x2="28469" y2="24616"/>
                          <a14:foregroundMark x1="39396" y1="23323" x2="39396" y2="23323"/>
                          <a14:foregroundMark x1="49748" y1="24939" x2="49748" y2="24939"/>
                          <a14:foregroundMark x1="48886" y1="24293" x2="48886" y2="24293"/>
                        </a14:backgroundRemoval>
                      </a14:imgEffect>
                    </a14:imgLayer>
                  </a14:imgProps>
                </a:ext>
                <a:ext uri="{28A0092B-C50C-407E-A947-70E740481C1C}">
                  <a14:useLocalDpi xmlns:a14="http://schemas.microsoft.com/office/drawing/2010/main" val="0"/>
                </a:ext>
              </a:extLst>
            </a:blip>
            <a:stretch>
              <a:fillRect/>
            </a:stretch>
          </p:blipFill>
          <p:spPr>
            <a:xfrm rot="5400000">
              <a:off x="752351" y="208724"/>
              <a:ext cx="1494251" cy="2656446"/>
            </a:xfrm>
            <a:prstGeom prst="rect">
              <a:avLst/>
            </a:prstGeom>
          </p:spPr>
        </p:pic>
        <p:cxnSp>
          <p:nvCxnSpPr>
            <p:cNvPr id="14" name="Straight Connector 13">
              <a:extLst>
                <a:ext uri="{FF2B5EF4-FFF2-40B4-BE49-F238E27FC236}">
                  <a16:creationId xmlns:a16="http://schemas.microsoft.com/office/drawing/2014/main" id="{1AC03095-379A-4E85-AA3B-CBA2DD9B6709}"/>
                </a:ext>
              </a:extLst>
            </p:cNvPr>
            <p:cNvCxnSpPr>
              <a:cxnSpLocks/>
            </p:cNvCxnSpPr>
            <p:nvPr/>
          </p:nvCxnSpPr>
          <p:spPr>
            <a:xfrm>
              <a:off x="2743200" y="1371600"/>
              <a:ext cx="428625" cy="0"/>
            </a:xfrm>
            <a:prstGeom prst="line">
              <a:avLst/>
            </a:prstGeom>
            <a:ln w="76200"/>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9F0EF3EF-8183-4E6E-ACC4-E9378E3C1277}"/>
                </a:ext>
              </a:extLst>
            </p:cNvPr>
            <p:cNvCxnSpPr>
              <a:cxnSpLocks/>
            </p:cNvCxnSpPr>
            <p:nvPr/>
          </p:nvCxnSpPr>
          <p:spPr>
            <a:xfrm>
              <a:off x="3154890" y="1362075"/>
              <a:ext cx="0" cy="428625"/>
            </a:xfrm>
            <a:prstGeom prst="line">
              <a:avLst/>
            </a:prstGeom>
            <a:ln w="28575"/>
          </p:spPr>
          <p:style>
            <a:lnRef idx="3">
              <a:schemeClr val="dk1"/>
            </a:lnRef>
            <a:fillRef idx="0">
              <a:schemeClr val="dk1"/>
            </a:fillRef>
            <a:effectRef idx="2">
              <a:schemeClr val="dk1"/>
            </a:effectRef>
            <a:fontRef idx="minor">
              <a:schemeClr val="tx1"/>
            </a:fontRef>
          </p:style>
        </p:cxnSp>
        <p:pic>
          <p:nvPicPr>
            <p:cNvPr id="25" name="Picture 24">
              <a:extLst>
                <a:ext uri="{FF2B5EF4-FFF2-40B4-BE49-F238E27FC236}">
                  <a16:creationId xmlns:a16="http://schemas.microsoft.com/office/drawing/2014/main" id="{789690D9-6ED7-498B-8804-A414A7BC57C5}"/>
                </a:ext>
              </a:extLst>
            </p:cNvPr>
            <p:cNvPicPr>
              <a:picLocks noChangeAspect="1"/>
            </p:cNvPicPr>
            <p:nvPr/>
          </p:nvPicPr>
          <p:blipFill rotWithShape="1">
            <a:blip r:embed="rId4">
              <a:extLst>
                <a:ext uri="{28A0092B-C50C-407E-A947-70E740481C1C}">
                  <a14:useLocalDpi xmlns:a14="http://schemas.microsoft.com/office/drawing/2010/main" val="0"/>
                </a:ext>
              </a:extLst>
            </a:blip>
            <a:srcRect t="43750"/>
            <a:stretch/>
          </p:blipFill>
          <p:spPr>
            <a:xfrm rot="5400000">
              <a:off x="2641069" y="2147316"/>
              <a:ext cx="1114425" cy="401193"/>
            </a:xfrm>
            <a:prstGeom prst="rect">
              <a:avLst/>
            </a:prstGeom>
          </p:spPr>
        </p:pic>
        <p:pic>
          <p:nvPicPr>
            <p:cNvPr id="27" name="Picture 26">
              <a:extLst>
                <a:ext uri="{FF2B5EF4-FFF2-40B4-BE49-F238E27FC236}">
                  <a16:creationId xmlns:a16="http://schemas.microsoft.com/office/drawing/2014/main" id="{911C43C7-A14D-4B85-BEF1-D3633FC130C2}"/>
                </a:ext>
              </a:extLst>
            </p:cNvPr>
            <p:cNvPicPr>
              <a:picLocks noChangeAspect="1"/>
            </p:cNvPicPr>
            <p:nvPr/>
          </p:nvPicPr>
          <p:blipFill rotWithShape="1">
            <a:blip r:embed="rId5">
              <a:extLst>
                <a:ext uri="{28A0092B-C50C-407E-A947-70E740481C1C}">
                  <a14:useLocalDpi xmlns:a14="http://schemas.microsoft.com/office/drawing/2010/main" val="0"/>
                </a:ext>
              </a:extLst>
            </a:blip>
            <a:srcRect l="46993" t="43233" r="19925" b="29448"/>
            <a:stretch/>
          </p:blipFill>
          <p:spPr>
            <a:xfrm>
              <a:off x="3398878" y="2621490"/>
              <a:ext cx="1257301" cy="1038226"/>
            </a:xfrm>
            <a:prstGeom prst="rect">
              <a:avLst/>
            </a:prstGeom>
          </p:spPr>
        </p:pic>
        <p:cxnSp>
          <p:nvCxnSpPr>
            <p:cNvPr id="28" name="Straight Connector 27">
              <a:extLst>
                <a:ext uri="{FF2B5EF4-FFF2-40B4-BE49-F238E27FC236}">
                  <a16:creationId xmlns:a16="http://schemas.microsoft.com/office/drawing/2014/main" id="{99FDDFD9-DF00-478B-8985-A7831513E40A}"/>
                </a:ext>
              </a:extLst>
            </p:cNvPr>
            <p:cNvCxnSpPr>
              <a:cxnSpLocks/>
            </p:cNvCxnSpPr>
            <p:nvPr/>
          </p:nvCxnSpPr>
          <p:spPr>
            <a:xfrm>
              <a:off x="3154890" y="2852209"/>
              <a:ext cx="0" cy="305858"/>
            </a:xfrm>
            <a:prstGeom prst="line">
              <a:avLst/>
            </a:prstGeom>
            <a:ln w="28575"/>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1585C407-94C3-41A2-B0FC-CE4F3B19D62C}"/>
                </a:ext>
              </a:extLst>
            </p:cNvPr>
            <p:cNvCxnSpPr>
              <a:cxnSpLocks/>
            </p:cNvCxnSpPr>
            <p:nvPr/>
          </p:nvCxnSpPr>
          <p:spPr>
            <a:xfrm>
              <a:off x="3154890" y="3144836"/>
              <a:ext cx="243988"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F8A25891-2107-4ECE-8812-3ABA6A2C012C}"/>
                </a:ext>
              </a:extLst>
            </p:cNvPr>
            <p:cNvCxnSpPr/>
            <p:nvPr/>
          </p:nvCxnSpPr>
          <p:spPr>
            <a:xfrm flipV="1">
              <a:off x="3999972" y="3485055"/>
              <a:ext cx="0" cy="349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F5A4B7F-E452-43E7-B07E-3FD277AD5FDB}"/>
                </a:ext>
              </a:extLst>
            </p:cNvPr>
            <p:cNvCxnSpPr>
              <a:cxnSpLocks/>
            </p:cNvCxnSpPr>
            <p:nvPr/>
          </p:nvCxnSpPr>
          <p:spPr>
            <a:xfrm flipV="1">
              <a:off x="3889030" y="3834375"/>
              <a:ext cx="21922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DFA219-8A9C-455B-9D70-10B6A890FC3E}"/>
                </a:ext>
              </a:extLst>
            </p:cNvPr>
            <p:cNvCxnSpPr>
              <a:cxnSpLocks/>
            </p:cNvCxnSpPr>
            <p:nvPr/>
          </p:nvCxnSpPr>
          <p:spPr>
            <a:xfrm>
              <a:off x="4071716" y="3840740"/>
              <a:ext cx="52148" cy="925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9FFF975-119F-445A-B760-A688FAC580C8}"/>
                </a:ext>
              </a:extLst>
            </p:cNvPr>
            <p:cNvCxnSpPr>
              <a:cxnSpLocks/>
            </p:cNvCxnSpPr>
            <p:nvPr/>
          </p:nvCxnSpPr>
          <p:spPr>
            <a:xfrm>
              <a:off x="3924649" y="3834375"/>
              <a:ext cx="52148" cy="925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4DA7535-05D3-4AE2-B32A-3794348BD6E1}"/>
                </a:ext>
              </a:extLst>
            </p:cNvPr>
            <p:cNvCxnSpPr>
              <a:cxnSpLocks/>
            </p:cNvCxnSpPr>
            <p:nvPr/>
          </p:nvCxnSpPr>
          <p:spPr>
            <a:xfrm>
              <a:off x="3999940" y="3840740"/>
              <a:ext cx="52148" cy="925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A551818-6FD3-4677-851B-3A2D1EEB9A65}"/>
                </a:ext>
              </a:extLst>
            </p:cNvPr>
            <p:cNvGrpSpPr/>
            <p:nvPr/>
          </p:nvGrpSpPr>
          <p:grpSpPr>
            <a:xfrm>
              <a:off x="5187947" y="1920781"/>
              <a:ext cx="1375103" cy="2283648"/>
              <a:chOff x="6385569" y="1720568"/>
              <a:chExt cx="1375103" cy="2283648"/>
            </a:xfrm>
          </p:grpSpPr>
          <p:pic>
            <p:nvPicPr>
              <p:cNvPr id="39" name="Picture 38">
                <a:extLst>
                  <a:ext uri="{FF2B5EF4-FFF2-40B4-BE49-F238E27FC236}">
                    <a16:creationId xmlns:a16="http://schemas.microsoft.com/office/drawing/2014/main" id="{73CB54B9-C9B9-4765-930A-3CDBD64CC674}"/>
                  </a:ext>
                </a:extLst>
              </p:cNvPr>
              <p:cNvPicPr>
                <a:picLocks noChangeAspect="1"/>
              </p:cNvPicPr>
              <p:nvPr/>
            </p:nvPicPr>
            <p:blipFill rotWithShape="1">
              <a:blip r:embed="rId6">
                <a:extLst>
                  <a:ext uri="{28A0092B-C50C-407E-A947-70E740481C1C}">
                    <a14:useLocalDpi xmlns:a14="http://schemas.microsoft.com/office/drawing/2010/main" val="0"/>
                  </a:ext>
                </a:extLst>
              </a:blip>
              <a:srcRect l="65327" b="47875"/>
              <a:stretch/>
            </p:blipFill>
            <p:spPr>
              <a:xfrm rot="5400000">
                <a:off x="6412675" y="2656218"/>
                <a:ext cx="1320892" cy="1375103"/>
              </a:xfrm>
              <a:prstGeom prst="rect">
                <a:avLst/>
              </a:prstGeom>
            </p:spPr>
          </p:pic>
          <p:cxnSp>
            <p:nvCxnSpPr>
              <p:cNvPr id="41" name="Straight Connector 40">
                <a:extLst>
                  <a:ext uri="{FF2B5EF4-FFF2-40B4-BE49-F238E27FC236}">
                    <a16:creationId xmlns:a16="http://schemas.microsoft.com/office/drawing/2014/main" id="{97DC9837-8DB6-462A-BA74-0017CD039796}"/>
                  </a:ext>
                </a:extLst>
              </p:cNvPr>
              <p:cNvCxnSpPr>
                <a:cxnSpLocks/>
              </p:cNvCxnSpPr>
              <p:nvPr/>
            </p:nvCxnSpPr>
            <p:spPr>
              <a:xfrm flipV="1">
                <a:off x="6654229" y="2228423"/>
                <a:ext cx="0" cy="4617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BF83C42-EBF2-44EF-9A23-68B4990836D3}"/>
                  </a:ext>
                </a:extLst>
              </p:cNvPr>
              <p:cNvCxnSpPr>
                <a:cxnSpLocks/>
              </p:cNvCxnSpPr>
              <p:nvPr/>
            </p:nvCxnSpPr>
            <p:spPr>
              <a:xfrm flipV="1">
                <a:off x="7289512" y="1720568"/>
                <a:ext cx="0" cy="1039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E8D35F1D-136B-454E-B478-E24D5AC9A45E}"/>
                </a:ext>
              </a:extLst>
            </p:cNvPr>
            <p:cNvCxnSpPr>
              <a:cxnSpLocks/>
            </p:cNvCxnSpPr>
            <p:nvPr/>
          </p:nvCxnSpPr>
          <p:spPr>
            <a:xfrm flipH="1" flipV="1">
              <a:off x="4011628" y="2629582"/>
              <a:ext cx="1432290" cy="2116"/>
            </a:xfrm>
            <a:prstGeom prst="line">
              <a:avLst/>
            </a:prstGeom>
            <a:ln/>
          </p:spPr>
          <p:style>
            <a:lnRef idx="2">
              <a:schemeClr val="dk1"/>
            </a:lnRef>
            <a:fillRef idx="0">
              <a:schemeClr val="dk1"/>
            </a:fillRef>
            <a:effectRef idx="1">
              <a:schemeClr val="dk1"/>
            </a:effectRef>
            <a:fontRef idx="minor">
              <a:schemeClr val="tx1"/>
            </a:fontRef>
          </p:style>
        </p:cxnSp>
        <p:grpSp>
          <p:nvGrpSpPr>
            <p:cNvPr id="59" name="Group 58">
              <a:extLst>
                <a:ext uri="{FF2B5EF4-FFF2-40B4-BE49-F238E27FC236}">
                  <a16:creationId xmlns:a16="http://schemas.microsoft.com/office/drawing/2014/main" id="{4BBF7065-B65E-4FD6-A00C-F97500CFC5EB}"/>
                </a:ext>
              </a:extLst>
            </p:cNvPr>
            <p:cNvGrpSpPr/>
            <p:nvPr/>
          </p:nvGrpSpPr>
          <p:grpSpPr>
            <a:xfrm>
              <a:off x="5443916" y="2288737"/>
              <a:ext cx="647972" cy="329768"/>
              <a:chOff x="7453192" y="1529395"/>
              <a:chExt cx="924588" cy="531858"/>
            </a:xfrm>
          </p:grpSpPr>
          <p:sp>
            <p:nvSpPr>
              <p:cNvPr id="53" name="Isosceles Triangle 52">
                <a:extLst>
                  <a:ext uri="{FF2B5EF4-FFF2-40B4-BE49-F238E27FC236}">
                    <a16:creationId xmlns:a16="http://schemas.microsoft.com/office/drawing/2014/main" id="{42C5A161-1C00-4355-8CE0-091E749CEC0F}"/>
                  </a:ext>
                </a:extLst>
              </p:cNvPr>
              <p:cNvSpPr/>
              <p:nvPr/>
            </p:nvSpPr>
            <p:spPr>
              <a:xfrm rot="5400000">
                <a:off x="7805436" y="1649018"/>
                <a:ext cx="373035" cy="285361"/>
              </a:xfrm>
              <a:prstGeom prst="triangle">
                <a:avLst>
                  <a:gd name="adj" fmla="val 6272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cxnSp>
            <p:nvCxnSpPr>
              <p:cNvPr id="55" name="Straight Connector 54">
                <a:extLst>
                  <a:ext uri="{FF2B5EF4-FFF2-40B4-BE49-F238E27FC236}">
                    <a16:creationId xmlns:a16="http://schemas.microsoft.com/office/drawing/2014/main" id="{E6FE2B1C-CD4E-4BEC-A503-E6AD9F6F8404}"/>
                  </a:ext>
                </a:extLst>
              </p:cNvPr>
              <p:cNvCxnSpPr/>
              <p:nvPr/>
            </p:nvCxnSpPr>
            <p:spPr>
              <a:xfrm>
                <a:off x="8134635" y="1529395"/>
                <a:ext cx="0" cy="531858"/>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D884B16C-97F9-473B-86C8-F4DB7EAD37F6}"/>
                  </a:ext>
                </a:extLst>
              </p:cNvPr>
              <p:cNvCxnSpPr>
                <a:cxnSpLocks/>
                <a:stCxn id="53" idx="0"/>
              </p:cNvCxnSpPr>
              <p:nvPr/>
            </p:nvCxnSpPr>
            <p:spPr>
              <a:xfrm>
                <a:off x="8134634" y="1839148"/>
                <a:ext cx="243146" cy="2"/>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CFD475AC-B071-47CB-9E57-020EBF71ACA0}"/>
                  </a:ext>
                </a:extLst>
              </p:cNvPr>
              <p:cNvCxnSpPr/>
              <p:nvPr/>
            </p:nvCxnSpPr>
            <p:spPr>
              <a:xfrm flipV="1">
                <a:off x="7453192" y="1829501"/>
                <a:ext cx="396083" cy="4824"/>
              </a:xfrm>
              <a:prstGeom prst="line">
                <a:avLst/>
              </a:prstGeom>
            </p:spPr>
            <p:style>
              <a:lnRef idx="3">
                <a:schemeClr val="dk1"/>
              </a:lnRef>
              <a:fillRef idx="0">
                <a:schemeClr val="dk1"/>
              </a:fillRef>
              <a:effectRef idx="2">
                <a:schemeClr val="dk1"/>
              </a:effectRef>
              <a:fontRef idx="minor">
                <a:schemeClr val="tx1"/>
              </a:fontRef>
            </p:style>
          </p:cxnSp>
        </p:grpSp>
        <p:cxnSp>
          <p:nvCxnSpPr>
            <p:cNvPr id="65" name="Straight Connector 64">
              <a:extLst>
                <a:ext uri="{FF2B5EF4-FFF2-40B4-BE49-F238E27FC236}">
                  <a16:creationId xmlns:a16="http://schemas.microsoft.com/office/drawing/2014/main" id="{7AB9045D-AB15-4E72-B92D-36B5B224B330}"/>
                </a:ext>
              </a:extLst>
            </p:cNvPr>
            <p:cNvCxnSpPr>
              <a:cxnSpLocks/>
            </p:cNvCxnSpPr>
            <p:nvPr/>
          </p:nvCxnSpPr>
          <p:spPr>
            <a:xfrm flipV="1">
              <a:off x="5984074" y="1790700"/>
              <a:ext cx="107814" cy="168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97D2852-D41B-46A7-911F-998956AEAD56}"/>
                </a:ext>
              </a:extLst>
            </p:cNvPr>
            <p:cNvCxnSpPr>
              <a:cxnSpLocks/>
            </p:cNvCxnSpPr>
            <p:nvPr/>
          </p:nvCxnSpPr>
          <p:spPr>
            <a:xfrm flipH="1" flipV="1">
              <a:off x="6091890" y="1790701"/>
              <a:ext cx="75747" cy="1685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7B61A23-ECE0-471B-9E32-6A665F302B0B}"/>
                </a:ext>
              </a:extLst>
            </p:cNvPr>
            <p:cNvSpPr txBox="1"/>
            <p:nvPr/>
          </p:nvSpPr>
          <p:spPr>
            <a:xfrm>
              <a:off x="6186651" y="1691921"/>
              <a:ext cx="433132" cy="369332"/>
            </a:xfrm>
            <a:prstGeom prst="rect">
              <a:avLst/>
            </a:prstGeom>
            <a:noFill/>
          </p:spPr>
          <p:txBody>
            <a:bodyPr wrap="none" rtlCol="0">
              <a:spAutoFit/>
            </a:bodyPr>
            <a:lstStyle/>
            <a:p>
              <a:r>
                <a:rPr lang="es-ES" dirty="0"/>
                <a:t>5V</a:t>
              </a:r>
            </a:p>
          </p:txBody>
        </p:sp>
        <p:cxnSp>
          <p:nvCxnSpPr>
            <p:cNvPr id="75" name="Straight Arrow Connector 74">
              <a:extLst>
                <a:ext uri="{FF2B5EF4-FFF2-40B4-BE49-F238E27FC236}">
                  <a16:creationId xmlns:a16="http://schemas.microsoft.com/office/drawing/2014/main" id="{F3E39EA0-E9A7-4EFC-A340-7BBF819968CC}"/>
                </a:ext>
              </a:extLst>
            </p:cNvPr>
            <p:cNvCxnSpPr/>
            <p:nvPr/>
          </p:nvCxnSpPr>
          <p:spPr>
            <a:xfrm>
              <a:off x="5540507" y="2786485"/>
              <a:ext cx="4815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7AFFFC-8451-4A15-AF96-048BC3D2E6B5}"/>
                </a:ext>
              </a:extLst>
            </p:cNvPr>
            <p:cNvCxnSpPr>
              <a:cxnSpLocks/>
            </p:cNvCxnSpPr>
            <p:nvPr/>
          </p:nvCxnSpPr>
          <p:spPr>
            <a:xfrm>
              <a:off x="5460948" y="3856019"/>
              <a:ext cx="0" cy="434049"/>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a:extLst>
                <a:ext uri="{FF2B5EF4-FFF2-40B4-BE49-F238E27FC236}">
                  <a16:creationId xmlns:a16="http://schemas.microsoft.com/office/drawing/2014/main" id="{DFB34404-C35F-416D-81A3-5819F28CEBFB}"/>
                </a:ext>
              </a:extLst>
            </p:cNvPr>
            <p:cNvCxnSpPr>
              <a:cxnSpLocks/>
            </p:cNvCxnSpPr>
            <p:nvPr/>
          </p:nvCxnSpPr>
          <p:spPr>
            <a:xfrm>
              <a:off x="6091888" y="3856019"/>
              <a:ext cx="0" cy="434049"/>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4334745B-498C-41B4-8D13-2A185E982359}"/>
                </a:ext>
              </a:extLst>
            </p:cNvPr>
            <p:cNvCxnSpPr>
              <a:cxnSpLocks/>
            </p:cNvCxnSpPr>
            <p:nvPr/>
          </p:nvCxnSpPr>
          <p:spPr>
            <a:xfrm>
              <a:off x="6091888" y="4290068"/>
              <a:ext cx="871440" cy="295470"/>
            </a:xfrm>
            <a:prstGeom prst="line">
              <a:avLst/>
            </a:prstGeom>
          </p:spPr>
          <p:style>
            <a:lnRef idx="3">
              <a:schemeClr val="dk1"/>
            </a:lnRef>
            <a:fillRef idx="0">
              <a:schemeClr val="dk1"/>
            </a:fillRef>
            <a:effectRef idx="2">
              <a:schemeClr val="dk1"/>
            </a:effectRef>
            <a:fontRef idx="minor">
              <a:schemeClr val="tx1"/>
            </a:fontRef>
          </p:style>
        </p:cxnSp>
        <p:sp>
          <p:nvSpPr>
            <p:cNvPr id="82" name="Oval 81">
              <a:extLst>
                <a:ext uri="{FF2B5EF4-FFF2-40B4-BE49-F238E27FC236}">
                  <a16:creationId xmlns:a16="http://schemas.microsoft.com/office/drawing/2014/main" id="{6C6555B9-A343-409B-B97E-0F8D8E805467}"/>
                </a:ext>
              </a:extLst>
            </p:cNvPr>
            <p:cNvSpPr/>
            <p:nvPr/>
          </p:nvSpPr>
          <p:spPr>
            <a:xfrm>
              <a:off x="5182537" y="4301479"/>
              <a:ext cx="533552" cy="56811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ES" sz="1400" dirty="0"/>
                <a:t>9v</a:t>
              </a:r>
            </a:p>
          </p:txBody>
        </p:sp>
        <p:pic>
          <p:nvPicPr>
            <p:cNvPr id="83" name="Picture 82">
              <a:extLst>
                <a:ext uri="{FF2B5EF4-FFF2-40B4-BE49-F238E27FC236}">
                  <a16:creationId xmlns:a16="http://schemas.microsoft.com/office/drawing/2014/main" id="{88814AF0-D95E-4A5F-858C-8B88D83CBD98}"/>
                </a:ext>
              </a:extLst>
            </p:cNvPr>
            <p:cNvPicPr>
              <a:picLocks noChangeAspect="1"/>
            </p:cNvPicPr>
            <p:nvPr/>
          </p:nvPicPr>
          <p:blipFill>
            <a:blip r:embed="rId7"/>
            <a:stretch>
              <a:fillRect/>
            </a:stretch>
          </p:blipFill>
          <p:spPr>
            <a:xfrm rot="657265">
              <a:off x="6465342" y="4463512"/>
              <a:ext cx="995973" cy="749351"/>
            </a:xfrm>
            <a:prstGeom prst="rect">
              <a:avLst/>
            </a:prstGeom>
          </p:spPr>
        </p:pic>
        <p:grpSp>
          <p:nvGrpSpPr>
            <p:cNvPr id="98" name="Group 97">
              <a:extLst>
                <a:ext uri="{FF2B5EF4-FFF2-40B4-BE49-F238E27FC236}">
                  <a16:creationId xmlns:a16="http://schemas.microsoft.com/office/drawing/2014/main" id="{A9536884-FA01-4967-AA6B-2CBAB807054F}"/>
                </a:ext>
              </a:extLst>
            </p:cNvPr>
            <p:cNvGrpSpPr/>
            <p:nvPr/>
          </p:nvGrpSpPr>
          <p:grpSpPr>
            <a:xfrm>
              <a:off x="2456287" y="1955775"/>
              <a:ext cx="292445" cy="151037"/>
              <a:chOff x="4041430" y="527438"/>
              <a:chExt cx="292445" cy="151037"/>
            </a:xfrm>
          </p:grpSpPr>
          <p:cxnSp>
            <p:nvCxnSpPr>
              <p:cNvPr id="85" name="Straight Connector 84">
                <a:extLst>
                  <a:ext uri="{FF2B5EF4-FFF2-40B4-BE49-F238E27FC236}">
                    <a16:creationId xmlns:a16="http://schemas.microsoft.com/office/drawing/2014/main" id="{D064967F-33E5-4F5B-9761-3B22A9E24101}"/>
                  </a:ext>
                </a:extLst>
              </p:cNvPr>
              <p:cNvCxnSpPr>
                <a:cxnSpLocks/>
              </p:cNvCxnSpPr>
              <p:nvPr/>
            </p:nvCxnSpPr>
            <p:spPr>
              <a:xfrm flipV="1">
                <a:off x="4041430" y="528289"/>
                <a:ext cx="292445" cy="6366"/>
              </a:xfrm>
              <a:prstGeom prst="line">
                <a:avLst/>
              </a:prstGeom>
              <a:ln/>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9D9BB6EF-51E3-436F-9820-DA33DF377C8A}"/>
                  </a:ext>
                </a:extLst>
              </p:cNvPr>
              <p:cNvCxnSpPr>
                <a:cxnSpLocks/>
              </p:cNvCxnSpPr>
              <p:nvPr/>
            </p:nvCxnSpPr>
            <p:spPr>
              <a:xfrm>
                <a:off x="4279004" y="527438"/>
                <a:ext cx="54871" cy="132962"/>
              </a:xfrm>
              <a:prstGeom prst="line">
                <a:avLst/>
              </a:prstGeom>
              <a:ln/>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D8B79AC1-A51C-4F6A-BAE8-9B09A576107D}"/>
                  </a:ext>
                </a:extLst>
              </p:cNvPr>
              <p:cNvCxnSpPr>
                <a:cxnSpLocks/>
              </p:cNvCxnSpPr>
              <p:nvPr/>
            </p:nvCxnSpPr>
            <p:spPr>
              <a:xfrm>
                <a:off x="4059738" y="534653"/>
                <a:ext cx="74577" cy="125747"/>
              </a:xfrm>
              <a:prstGeom prst="line">
                <a:avLst/>
              </a:prstGeom>
              <a:ln/>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591AFE11-DC2D-49C8-9039-0A97E61143AD}"/>
                  </a:ext>
                </a:extLst>
              </p:cNvPr>
              <p:cNvCxnSpPr>
                <a:cxnSpLocks/>
              </p:cNvCxnSpPr>
              <p:nvPr/>
            </p:nvCxnSpPr>
            <p:spPr>
              <a:xfrm>
                <a:off x="4170123" y="533059"/>
                <a:ext cx="73072" cy="145416"/>
              </a:xfrm>
              <a:prstGeom prst="line">
                <a:avLst/>
              </a:prstGeom>
              <a:ln/>
            </p:spPr>
            <p:style>
              <a:lnRef idx="3">
                <a:schemeClr val="dk1"/>
              </a:lnRef>
              <a:fillRef idx="0">
                <a:schemeClr val="dk1"/>
              </a:fillRef>
              <a:effectRef idx="2">
                <a:schemeClr val="dk1"/>
              </a:effectRef>
              <a:fontRef idx="minor">
                <a:schemeClr val="tx1"/>
              </a:fontRef>
            </p:style>
          </p:cxnSp>
        </p:grpSp>
        <p:cxnSp>
          <p:nvCxnSpPr>
            <p:cNvPr id="100" name="Straight Connector 99">
              <a:extLst>
                <a:ext uri="{FF2B5EF4-FFF2-40B4-BE49-F238E27FC236}">
                  <a16:creationId xmlns:a16="http://schemas.microsoft.com/office/drawing/2014/main" id="{8B435FBF-57A7-47C3-A3A4-61FBAAB09E6F}"/>
                </a:ext>
              </a:extLst>
            </p:cNvPr>
            <p:cNvCxnSpPr>
              <a:cxnSpLocks/>
            </p:cNvCxnSpPr>
            <p:nvPr/>
          </p:nvCxnSpPr>
          <p:spPr>
            <a:xfrm flipH="1">
              <a:off x="2602510" y="1371600"/>
              <a:ext cx="422260" cy="587609"/>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58497640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599088-809A-4382-8CF3-4DBEBC6340AD}"/>
              </a:ext>
            </a:extLst>
          </p:cNvPr>
          <p:cNvPicPr>
            <a:picLocks noChangeAspect="1"/>
          </p:cNvPicPr>
          <p:nvPr/>
        </p:nvPicPr>
        <p:blipFill rotWithShape="1">
          <a:blip r:embed="rId2">
            <a:extLst>
              <a:ext uri="{28A0092B-C50C-407E-A947-70E740481C1C}">
                <a14:useLocalDpi xmlns:a14="http://schemas.microsoft.com/office/drawing/2010/main" val="0"/>
              </a:ext>
            </a:extLst>
          </a:blip>
          <a:srcRect l="9944" t="20375" r="32584" b="7416"/>
          <a:stretch/>
        </p:blipFill>
        <p:spPr>
          <a:xfrm>
            <a:off x="0" y="0"/>
            <a:ext cx="9703640" cy="6858000"/>
          </a:xfrm>
          <a:prstGeom prst="rect">
            <a:avLst/>
          </a:prstGeom>
        </p:spPr>
      </p:pic>
    </p:spTree>
    <p:extLst>
      <p:ext uri="{BB962C8B-B14F-4D97-AF65-F5344CB8AC3E}">
        <p14:creationId xmlns:p14="http://schemas.microsoft.com/office/powerpoint/2010/main" val="344368208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13601F-00FE-4899-90C8-717F73B7F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876811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throom with a white tub sitting next to a window&#10;&#10;Description generated with very high confidence">
            <a:extLst>
              <a:ext uri="{FF2B5EF4-FFF2-40B4-BE49-F238E27FC236}">
                <a16:creationId xmlns:a16="http://schemas.microsoft.com/office/drawing/2014/main" id="{B72991BC-F41A-4CD1-BFF8-F0785D669D5E}"/>
              </a:ext>
            </a:extLst>
          </p:cNvPr>
          <p:cNvPicPr>
            <a:picLocks noChangeAspect="1"/>
          </p:cNvPicPr>
          <p:nvPr/>
        </p:nvPicPr>
        <p:blipFill rotWithShape="1">
          <a:blip r:embed="rId3">
            <a:extLst>
              <a:ext uri="{28A0092B-C50C-407E-A947-70E740481C1C}">
                <a14:useLocalDpi xmlns:a14="http://schemas.microsoft.com/office/drawing/2010/main" val="0"/>
              </a:ext>
            </a:extLst>
          </a:blip>
          <a:srcRect b="19123"/>
          <a:stretch/>
        </p:blipFill>
        <p:spPr>
          <a:xfrm>
            <a:off x="397812" y="237010"/>
            <a:ext cx="11557000" cy="6234325"/>
          </a:xfrm>
          <a:prstGeom prst="rect">
            <a:avLst/>
          </a:prstGeom>
        </p:spPr>
      </p:pic>
      <p:sp>
        <p:nvSpPr>
          <p:cNvPr id="2" name="Rectangle 1">
            <a:extLst>
              <a:ext uri="{FF2B5EF4-FFF2-40B4-BE49-F238E27FC236}">
                <a16:creationId xmlns:a16="http://schemas.microsoft.com/office/drawing/2014/main" id="{9A308B1D-D2FF-4F8F-9AC0-45B720586C9A}"/>
              </a:ext>
            </a:extLst>
          </p:cNvPr>
          <p:cNvSpPr/>
          <p:nvPr/>
        </p:nvSpPr>
        <p:spPr>
          <a:xfrm>
            <a:off x="397812" y="408442"/>
            <a:ext cx="5198158" cy="707886"/>
          </a:xfrm>
          <a:prstGeom prst="rect">
            <a:avLst/>
          </a:prstGeom>
        </p:spPr>
        <p:txBody>
          <a:bodyPr wrap="square">
            <a:spAutoFit/>
          </a:bodyPr>
          <a:lstStyle/>
          <a:p>
            <a:r>
              <a:rPr lang="es-ES" sz="4000" dirty="0">
                <a:solidFill>
                  <a:schemeClr val="accent6"/>
                </a:solidFill>
                <a:latin typeface="Showcard Gothic" panose="04020904020102020604" pitchFamily="82" charset="0"/>
              </a:rPr>
              <a:t>S</a:t>
            </a:r>
            <a:r>
              <a:rPr lang="es-ES" sz="4000" dirty="0">
                <a:solidFill>
                  <a:srgbClr val="FF0000"/>
                </a:solidFill>
                <a:latin typeface="Showcard Gothic" panose="04020904020102020604" pitchFamily="82" charset="0"/>
              </a:rPr>
              <a:t>M</a:t>
            </a:r>
            <a:r>
              <a:rPr lang="es-ES" sz="4000" dirty="0">
                <a:solidFill>
                  <a:schemeClr val="accent4"/>
                </a:solidFill>
                <a:latin typeface="Showcard Gothic" panose="04020904020102020604" pitchFamily="82" charset="0"/>
              </a:rPr>
              <a:t>A</a:t>
            </a:r>
            <a:r>
              <a:rPr lang="es-ES" sz="4000" dirty="0">
                <a:solidFill>
                  <a:schemeClr val="accent2"/>
                </a:solidFill>
                <a:latin typeface="Showcard Gothic" panose="04020904020102020604" pitchFamily="82" charset="0"/>
              </a:rPr>
              <a:t>R</a:t>
            </a:r>
            <a:r>
              <a:rPr lang="es-ES" sz="4000" dirty="0">
                <a:solidFill>
                  <a:schemeClr val="accent1"/>
                </a:solidFill>
                <a:latin typeface="Showcard Gothic" panose="04020904020102020604" pitchFamily="82" charset="0"/>
              </a:rPr>
              <a:t>T </a:t>
            </a:r>
            <a:r>
              <a:rPr lang="es-ES" sz="4000" dirty="0">
                <a:solidFill>
                  <a:srgbClr val="7030A0"/>
                </a:solidFill>
                <a:latin typeface="Showcard Gothic" panose="04020904020102020604" pitchFamily="82" charset="0"/>
              </a:rPr>
              <a:t>M</a:t>
            </a:r>
            <a:r>
              <a:rPr lang="es-ES" sz="4000" dirty="0">
                <a:solidFill>
                  <a:srgbClr val="0070C0"/>
                </a:solidFill>
                <a:latin typeface="Showcard Gothic" panose="04020904020102020604" pitchFamily="82" charset="0"/>
              </a:rPr>
              <a:t>I</a:t>
            </a:r>
            <a:r>
              <a:rPr lang="es-ES" sz="4000" dirty="0">
                <a:solidFill>
                  <a:schemeClr val="accent6"/>
                </a:solidFill>
                <a:latin typeface="Showcard Gothic" panose="04020904020102020604" pitchFamily="82" charset="0"/>
              </a:rPr>
              <a:t>R</a:t>
            </a:r>
            <a:r>
              <a:rPr lang="es-ES" sz="4000" dirty="0">
                <a:solidFill>
                  <a:srgbClr val="FF0000"/>
                </a:solidFill>
                <a:latin typeface="Showcard Gothic" panose="04020904020102020604" pitchFamily="82" charset="0"/>
              </a:rPr>
              <a:t>R</a:t>
            </a:r>
            <a:r>
              <a:rPr lang="es-ES" sz="4000" dirty="0">
                <a:solidFill>
                  <a:schemeClr val="accent2"/>
                </a:solidFill>
                <a:latin typeface="Showcard Gothic" panose="04020904020102020604" pitchFamily="82" charset="0"/>
              </a:rPr>
              <a:t>O</a:t>
            </a:r>
            <a:r>
              <a:rPr lang="es-ES" sz="4000" dirty="0">
                <a:solidFill>
                  <a:schemeClr val="accent4"/>
                </a:solidFill>
                <a:latin typeface="Showcard Gothic" panose="04020904020102020604" pitchFamily="82" charset="0"/>
              </a:rPr>
              <a:t>R</a:t>
            </a:r>
            <a:endParaRPr lang="es-ES" sz="4000" i="1" dirty="0">
              <a:solidFill>
                <a:schemeClr val="accent2"/>
              </a:solidFill>
              <a:latin typeface="Showcard Gothic" panose="04020904020102020604" pitchFamily="82" charset="0"/>
            </a:endParaRPr>
          </a:p>
        </p:txBody>
      </p:sp>
      <p:sp>
        <p:nvSpPr>
          <p:cNvPr id="8" name="Rectangle 7">
            <a:extLst>
              <a:ext uri="{FF2B5EF4-FFF2-40B4-BE49-F238E27FC236}">
                <a16:creationId xmlns:a16="http://schemas.microsoft.com/office/drawing/2014/main" id="{384EA75F-381C-4738-BEAE-F57852A083CF}"/>
              </a:ext>
            </a:extLst>
          </p:cNvPr>
          <p:cNvSpPr/>
          <p:nvPr/>
        </p:nvSpPr>
        <p:spPr>
          <a:xfrm>
            <a:off x="958850" y="6458101"/>
            <a:ext cx="10725150" cy="369332"/>
          </a:xfrm>
          <a:prstGeom prst="rect">
            <a:avLst/>
          </a:prstGeom>
        </p:spPr>
        <p:txBody>
          <a:bodyPr wrap="square">
            <a:spAutoFit/>
          </a:bodyPr>
          <a:lstStyle/>
          <a:p>
            <a:r>
              <a:rPr lang="es-ES" dirty="0">
                <a:hlinkClick r:id="rId4"/>
              </a:rPr>
              <a:t>https://blogs.windows.com/msedgedev/2016/05/31/magic-mirror-hosted-web-app/#fp5Ee1ijmb5IvIFl.97</a:t>
            </a:r>
            <a:r>
              <a:rPr lang="es-ES" dirty="0"/>
              <a:t> </a:t>
            </a:r>
          </a:p>
        </p:txBody>
      </p:sp>
    </p:spTree>
    <p:extLst>
      <p:ext uri="{BB962C8B-B14F-4D97-AF65-F5344CB8AC3E}">
        <p14:creationId xmlns:p14="http://schemas.microsoft.com/office/powerpoint/2010/main" val="359655911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ll, electronics, indoor&#10;&#10;Description generated with high confidence">
            <a:extLst>
              <a:ext uri="{FF2B5EF4-FFF2-40B4-BE49-F238E27FC236}">
                <a16:creationId xmlns:a16="http://schemas.microsoft.com/office/drawing/2014/main" id="{D87E222A-240F-47BF-84B4-02D2D547A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65" y="1914247"/>
            <a:ext cx="3116135" cy="4454802"/>
          </a:xfrm>
          <a:prstGeom prst="rect">
            <a:avLst/>
          </a:prstGeom>
        </p:spPr>
      </p:pic>
      <p:pic>
        <p:nvPicPr>
          <p:cNvPr id="4" name="Picture 3" descr="A desktop computer monitor sitting next to a flat screen television&#10;&#10;Description generated with high confidence">
            <a:extLst>
              <a:ext uri="{FF2B5EF4-FFF2-40B4-BE49-F238E27FC236}">
                <a16:creationId xmlns:a16="http://schemas.microsoft.com/office/drawing/2014/main" id="{29D6B73F-6A9E-4F3F-BC42-691F88D9D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487" y="3954176"/>
            <a:ext cx="2948563" cy="2414873"/>
          </a:xfrm>
          <a:prstGeom prst="rect">
            <a:avLst/>
          </a:prstGeom>
        </p:spPr>
      </p:pic>
      <p:pic>
        <p:nvPicPr>
          <p:cNvPr id="8" name="Picture 7">
            <a:extLst>
              <a:ext uri="{FF2B5EF4-FFF2-40B4-BE49-F238E27FC236}">
                <a16:creationId xmlns:a16="http://schemas.microsoft.com/office/drawing/2014/main" id="{CD8E6EFC-4B67-492F-AFA1-FE96E21B93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5597" y="2794000"/>
            <a:ext cx="1863562" cy="1038117"/>
          </a:xfrm>
          <a:prstGeom prst="rect">
            <a:avLst/>
          </a:prstGeom>
        </p:spPr>
      </p:pic>
      <p:pic>
        <p:nvPicPr>
          <p:cNvPr id="10" name="Picture 9" descr="A picture containing thing, object, outdoor, sky&#10;&#10;Description generated with very high confidence">
            <a:extLst>
              <a:ext uri="{FF2B5EF4-FFF2-40B4-BE49-F238E27FC236}">
                <a16:creationId xmlns:a16="http://schemas.microsoft.com/office/drawing/2014/main" id="{35BF9945-988B-4F69-B6AC-5885CEF1C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297390">
            <a:off x="7280256" y="3284355"/>
            <a:ext cx="2490683" cy="2075569"/>
          </a:xfrm>
          <a:prstGeom prst="rect">
            <a:avLst/>
          </a:prstGeom>
        </p:spPr>
      </p:pic>
      <p:cxnSp>
        <p:nvCxnSpPr>
          <p:cNvPr id="12" name="Straight Connector 11">
            <a:extLst>
              <a:ext uri="{FF2B5EF4-FFF2-40B4-BE49-F238E27FC236}">
                <a16:creationId xmlns:a16="http://schemas.microsoft.com/office/drawing/2014/main" id="{554DD629-D7DB-4246-B737-84EF0BBCD1F2}"/>
              </a:ext>
            </a:extLst>
          </p:cNvPr>
          <p:cNvCxnSpPr>
            <a:cxnSpLocks/>
          </p:cNvCxnSpPr>
          <p:nvPr/>
        </p:nvCxnSpPr>
        <p:spPr>
          <a:xfrm>
            <a:off x="6291767" y="1007842"/>
            <a:ext cx="3258633" cy="235130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C734B1F9-2578-4B08-81B7-796C364B89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3008" y="593728"/>
            <a:ext cx="1449399" cy="828228"/>
          </a:xfrm>
          <a:prstGeom prst="rect">
            <a:avLst/>
          </a:prstGeom>
        </p:spPr>
      </p:pic>
      <p:sp>
        <p:nvSpPr>
          <p:cNvPr id="15" name="Rectangle 14">
            <a:extLst>
              <a:ext uri="{FF2B5EF4-FFF2-40B4-BE49-F238E27FC236}">
                <a16:creationId xmlns:a16="http://schemas.microsoft.com/office/drawing/2014/main" id="{A8AE879F-8B39-4DE9-93FC-CCB7B6AC7E1F}"/>
              </a:ext>
            </a:extLst>
          </p:cNvPr>
          <p:cNvSpPr/>
          <p:nvPr/>
        </p:nvSpPr>
        <p:spPr>
          <a:xfrm>
            <a:off x="397812" y="408442"/>
            <a:ext cx="5198158" cy="707886"/>
          </a:xfrm>
          <a:prstGeom prst="rect">
            <a:avLst/>
          </a:prstGeom>
        </p:spPr>
        <p:txBody>
          <a:bodyPr wrap="square">
            <a:spAutoFit/>
          </a:bodyPr>
          <a:lstStyle/>
          <a:p>
            <a:r>
              <a:rPr lang="es-ES" sz="4000" dirty="0">
                <a:solidFill>
                  <a:schemeClr val="accent6"/>
                </a:solidFill>
                <a:latin typeface="Showcard Gothic" panose="04020904020102020604" pitchFamily="82" charset="0"/>
              </a:rPr>
              <a:t>S</a:t>
            </a:r>
            <a:r>
              <a:rPr lang="es-ES" sz="4000" dirty="0">
                <a:solidFill>
                  <a:srgbClr val="FF0000"/>
                </a:solidFill>
                <a:latin typeface="Showcard Gothic" panose="04020904020102020604" pitchFamily="82" charset="0"/>
              </a:rPr>
              <a:t>M</a:t>
            </a:r>
            <a:r>
              <a:rPr lang="es-ES" sz="4000" dirty="0">
                <a:solidFill>
                  <a:schemeClr val="accent4"/>
                </a:solidFill>
                <a:latin typeface="Showcard Gothic" panose="04020904020102020604" pitchFamily="82" charset="0"/>
              </a:rPr>
              <a:t>A</a:t>
            </a:r>
            <a:r>
              <a:rPr lang="es-ES" sz="4000" dirty="0">
                <a:solidFill>
                  <a:schemeClr val="accent2"/>
                </a:solidFill>
                <a:latin typeface="Showcard Gothic" panose="04020904020102020604" pitchFamily="82" charset="0"/>
              </a:rPr>
              <a:t>R</a:t>
            </a:r>
            <a:r>
              <a:rPr lang="es-ES" sz="4000" dirty="0">
                <a:solidFill>
                  <a:schemeClr val="accent1"/>
                </a:solidFill>
                <a:latin typeface="Showcard Gothic" panose="04020904020102020604" pitchFamily="82" charset="0"/>
              </a:rPr>
              <a:t>T </a:t>
            </a:r>
            <a:r>
              <a:rPr lang="es-ES" sz="4000" dirty="0">
                <a:solidFill>
                  <a:srgbClr val="7030A0"/>
                </a:solidFill>
                <a:latin typeface="Showcard Gothic" panose="04020904020102020604" pitchFamily="82" charset="0"/>
              </a:rPr>
              <a:t>M</a:t>
            </a:r>
            <a:r>
              <a:rPr lang="es-ES" sz="4000" dirty="0">
                <a:solidFill>
                  <a:srgbClr val="0070C0"/>
                </a:solidFill>
                <a:latin typeface="Showcard Gothic" panose="04020904020102020604" pitchFamily="82" charset="0"/>
              </a:rPr>
              <a:t>I</a:t>
            </a:r>
            <a:r>
              <a:rPr lang="es-ES" sz="4000" dirty="0">
                <a:solidFill>
                  <a:schemeClr val="accent6"/>
                </a:solidFill>
                <a:latin typeface="Showcard Gothic" panose="04020904020102020604" pitchFamily="82" charset="0"/>
              </a:rPr>
              <a:t>R</a:t>
            </a:r>
            <a:r>
              <a:rPr lang="es-ES" sz="4000" dirty="0">
                <a:solidFill>
                  <a:srgbClr val="FF0000"/>
                </a:solidFill>
                <a:latin typeface="Showcard Gothic" panose="04020904020102020604" pitchFamily="82" charset="0"/>
              </a:rPr>
              <a:t>R</a:t>
            </a:r>
            <a:r>
              <a:rPr lang="es-ES" sz="4000" dirty="0">
                <a:solidFill>
                  <a:schemeClr val="accent2"/>
                </a:solidFill>
                <a:latin typeface="Showcard Gothic" panose="04020904020102020604" pitchFamily="82" charset="0"/>
              </a:rPr>
              <a:t>O</a:t>
            </a:r>
            <a:r>
              <a:rPr lang="es-ES" sz="4000" dirty="0">
                <a:solidFill>
                  <a:schemeClr val="accent4"/>
                </a:solidFill>
                <a:latin typeface="Showcard Gothic" panose="04020904020102020604" pitchFamily="82" charset="0"/>
              </a:rPr>
              <a:t>R</a:t>
            </a:r>
            <a:endParaRPr lang="es-ES" sz="4000" i="1" dirty="0">
              <a:solidFill>
                <a:schemeClr val="accent2"/>
              </a:solidFill>
              <a:latin typeface="Showcard Gothic" panose="04020904020102020604" pitchFamily="82" charset="0"/>
            </a:endParaRPr>
          </a:p>
        </p:txBody>
      </p:sp>
    </p:spTree>
    <p:extLst>
      <p:ext uri="{BB962C8B-B14F-4D97-AF65-F5344CB8AC3E}">
        <p14:creationId xmlns:p14="http://schemas.microsoft.com/office/powerpoint/2010/main" val="529010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10;&#10;Description generated with very high confidence">
            <a:extLst>
              <a:ext uri="{FF2B5EF4-FFF2-40B4-BE49-F238E27FC236}">
                <a16:creationId xmlns:a16="http://schemas.microsoft.com/office/drawing/2014/main" id="{50884CED-81F7-484B-B110-7AB112592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234" y="0"/>
            <a:ext cx="6621168" cy="3724407"/>
          </a:xfrm>
          <a:prstGeom prst="rect">
            <a:avLst/>
          </a:prstGeom>
        </p:spPr>
      </p:pic>
      <p:sp>
        <p:nvSpPr>
          <p:cNvPr id="5" name="Rectangle 4">
            <a:extLst>
              <a:ext uri="{FF2B5EF4-FFF2-40B4-BE49-F238E27FC236}">
                <a16:creationId xmlns:a16="http://schemas.microsoft.com/office/drawing/2014/main" id="{9329EF7F-5B4D-493D-9CD4-498D97430132}"/>
              </a:ext>
            </a:extLst>
          </p:cNvPr>
          <p:cNvSpPr/>
          <p:nvPr/>
        </p:nvSpPr>
        <p:spPr>
          <a:xfrm>
            <a:off x="1377718" y="6172885"/>
            <a:ext cx="7404100" cy="369332"/>
          </a:xfrm>
          <a:prstGeom prst="rect">
            <a:avLst/>
          </a:prstGeom>
        </p:spPr>
        <p:txBody>
          <a:bodyPr wrap="square">
            <a:spAutoFit/>
          </a:bodyPr>
          <a:lstStyle/>
          <a:p>
            <a:r>
              <a:rPr lang="es-ES" dirty="0">
                <a:hlinkClick r:id="rId4"/>
              </a:rPr>
              <a:t>https://darkbluebit.com/raspberry-pi/low-cost-security-camera/</a:t>
            </a:r>
            <a:r>
              <a:rPr lang="es-ES" dirty="0"/>
              <a:t> </a:t>
            </a:r>
          </a:p>
        </p:txBody>
      </p:sp>
      <p:grpSp>
        <p:nvGrpSpPr>
          <p:cNvPr id="10" name="Group 9">
            <a:extLst>
              <a:ext uri="{FF2B5EF4-FFF2-40B4-BE49-F238E27FC236}">
                <a16:creationId xmlns:a16="http://schemas.microsoft.com/office/drawing/2014/main" id="{9F840942-4D93-4E58-B282-61551E6605D2}"/>
              </a:ext>
            </a:extLst>
          </p:cNvPr>
          <p:cNvGrpSpPr/>
          <p:nvPr/>
        </p:nvGrpSpPr>
        <p:grpSpPr>
          <a:xfrm>
            <a:off x="397812" y="1224962"/>
            <a:ext cx="6123638" cy="1662221"/>
            <a:chOff x="5340118" y="3444674"/>
            <a:chExt cx="6123638" cy="1662221"/>
          </a:xfrm>
        </p:grpSpPr>
        <p:sp>
          <p:nvSpPr>
            <p:cNvPr id="6" name="Rectangle 5">
              <a:extLst>
                <a:ext uri="{FF2B5EF4-FFF2-40B4-BE49-F238E27FC236}">
                  <a16:creationId xmlns:a16="http://schemas.microsoft.com/office/drawing/2014/main" id="{D1ED8116-3B06-43AF-8CC6-51815D3F87B7}"/>
                </a:ext>
              </a:extLst>
            </p:cNvPr>
            <p:cNvSpPr/>
            <p:nvPr/>
          </p:nvSpPr>
          <p:spPr>
            <a:xfrm>
              <a:off x="5367756" y="3906566"/>
              <a:ext cx="6096000" cy="1200329"/>
            </a:xfrm>
            <a:prstGeom prst="rect">
              <a:avLst/>
            </a:prstGeom>
          </p:spPr>
          <p:txBody>
            <a:bodyPr>
              <a:spAutoFit/>
            </a:bodyPr>
            <a:lstStyle/>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Detección</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movimiento</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Grabación</a:t>
              </a:r>
              <a:r>
                <a:rPr lang="en-US" dirty="0">
                  <a:latin typeface="Arial" panose="020B0604020202020204" pitchFamily="34" charset="0"/>
                  <a:cs typeface="Arial" panose="020B0604020202020204" pitchFamily="34" charset="0"/>
                </a:rPr>
                <a:t> de video</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Streaming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vivo</a:t>
              </a: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Notificaciones</a:t>
              </a:r>
              <a:r>
                <a:rPr lang="en-US" dirty="0">
                  <a:latin typeface="Arial" panose="020B0604020202020204" pitchFamily="34" charset="0"/>
                  <a:cs typeface="Arial" panose="020B0604020202020204" pitchFamily="34" charset="0"/>
                </a:rPr>
                <a:t> SMS/email</a:t>
              </a:r>
              <a:endParaRPr lang="es-ES"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B5C4A9B-8A16-4897-A6BC-ACA9E925DA2E}"/>
                </a:ext>
              </a:extLst>
            </p:cNvPr>
            <p:cNvSpPr/>
            <p:nvPr/>
          </p:nvSpPr>
          <p:spPr>
            <a:xfrm>
              <a:off x="5340118" y="3444674"/>
              <a:ext cx="3156181" cy="400110"/>
            </a:xfrm>
            <a:prstGeom prst="rect">
              <a:avLst/>
            </a:prstGeom>
          </p:spPr>
          <p:txBody>
            <a:bodyPr wrap="square">
              <a:spAutoFit/>
            </a:bodyPr>
            <a:lstStyle/>
            <a:p>
              <a:r>
                <a:rPr lang="es-ES" sz="2000" dirty="0" err="1">
                  <a:latin typeface="Arial" panose="020B0604020202020204" pitchFamily="34" charset="0"/>
                  <a:cs typeface="Arial" panose="020B0604020202020204" pitchFamily="34" charset="0"/>
                </a:rPr>
                <a:t>MotionEye</a:t>
              </a:r>
              <a:r>
                <a:rPr lang="es-ES" sz="2000" dirty="0">
                  <a:latin typeface="Arial" panose="020B0604020202020204" pitchFamily="34" charset="0"/>
                  <a:cs typeface="Arial" panose="020B0604020202020204" pitchFamily="34" charset="0"/>
                </a:rPr>
                <a:t> OS</a:t>
              </a:r>
            </a:p>
          </p:txBody>
        </p:sp>
      </p:grpSp>
      <p:sp>
        <p:nvSpPr>
          <p:cNvPr id="9" name="Rectangle 8">
            <a:extLst>
              <a:ext uri="{FF2B5EF4-FFF2-40B4-BE49-F238E27FC236}">
                <a16:creationId xmlns:a16="http://schemas.microsoft.com/office/drawing/2014/main" id="{5F9C287A-9D3C-48BD-B327-9528A1976FAB}"/>
              </a:ext>
            </a:extLst>
          </p:cNvPr>
          <p:cNvSpPr/>
          <p:nvPr/>
        </p:nvSpPr>
        <p:spPr>
          <a:xfrm>
            <a:off x="397812" y="408442"/>
            <a:ext cx="6123638" cy="707886"/>
          </a:xfrm>
          <a:prstGeom prst="rect">
            <a:avLst/>
          </a:prstGeom>
        </p:spPr>
        <p:txBody>
          <a:bodyPr wrap="square">
            <a:spAutoFit/>
          </a:bodyPr>
          <a:lstStyle/>
          <a:p>
            <a:r>
              <a:rPr lang="es-ES" sz="4000" dirty="0" err="1">
                <a:solidFill>
                  <a:schemeClr val="accent6"/>
                </a:solidFill>
                <a:latin typeface="Showcard Gothic" panose="04020904020102020604" pitchFamily="82" charset="0"/>
              </a:rPr>
              <a:t>S</a:t>
            </a:r>
            <a:r>
              <a:rPr lang="es-ES" sz="4000" dirty="0" err="1">
                <a:solidFill>
                  <a:srgbClr val="FF0000"/>
                </a:solidFill>
                <a:latin typeface="Showcard Gothic" panose="04020904020102020604" pitchFamily="82" charset="0"/>
              </a:rPr>
              <a:t>e</a:t>
            </a:r>
            <a:r>
              <a:rPr lang="es-ES" sz="4000" dirty="0" err="1">
                <a:solidFill>
                  <a:schemeClr val="accent4"/>
                </a:solidFill>
                <a:latin typeface="Showcard Gothic" panose="04020904020102020604" pitchFamily="82" charset="0"/>
              </a:rPr>
              <a:t>c</a:t>
            </a:r>
            <a:r>
              <a:rPr lang="es-ES" sz="4000" dirty="0" err="1">
                <a:solidFill>
                  <a:srgbClr val="7030A0"/>
                </a:solidFill>
                <a:latin typeface="Showcard Gothic" panose="04020904020102020604" pitchFamily="82" charset="0"/>
              </a:rPr>
              <a:t>u</a:t>
            </a:r>
            <a:r>
              <a:rPr lang="es-ES" sz="4000" dirty="0" err="1">
                <a:solidFill>
                  <a:schemeClr val="accent2"/>
                </a:solidFill>
                <a:latin typeface="Showcard Gothic" panose="04020904020102020604" pitchFamily="82" charset="0"/>
              </a:rPr>
              <a:t>R</a:t>
            </a:r>
            <a:r>
              <a:rPr lang="es-ES" sz="4000" dirty="0" err="1">
                <a:solidFill>
                  <a:schemeClr val="accent6"/>
                </a:solidFill>
                <a:latin typeface="Showcard Gothic" panose="04020904020102020604" pitchFamily="82" charset="0"/>
              </a:rPr>
              <a:t>i</a:t>
            </a:r>
            <a:r>
              <a:rPr lang="es-ES" sz="4000" dirty="0" err="1">
                <a:solidFill>
                  <a:schemeClr val="accent1"/>
                </a:solidFill>
                <a:latin typeface="Showcard Gothic" panose="04020904020102020604" pitchFamily="82" charset="0"/>
              </a:rPr>
              <a:t>T</a:t>
            </a:r>
            <a:r>
              <a:rPr lang="es-ES" sz="4000" dirty="0" err="1">
                <a:solidFill>
                  <a:srgbClr val="FFC000"/>
                </a:solidFill>
                <a:latin typeface="Showcard Gothic" panose="04020904020102020604" pitchFamily="82" charset="0"/>
              </a:rPr>
              <a:t>y</a:t>
            </a:r>
            <a:r>
              <a:rPr lang="es-ES" sz="4000" dirty="0">
                <a:solidFill>
                  <a:schemeClr val="accent1"/>
                </a:solidFill>
                <a:latin typeface="Showcard Gothic" panose="04020904020102020604" pitchFamily="82" charset="0"/>
              </a:rPr>
              <a:t> </a:t>
            </a:r>
            <a:r>
              <a:rPr lang="es-ES" sz="4000" dirty="0">
                <a:solidFill>
                  <a:srgbClr val="7030A0"/>
                </a:solidFill>
                <a:latin typeface="Showcard Gothic" panose="04020904020102020604" pitchFamily="82" charset="0"/>
              </a:rPr>
              <a:t>c</a:t>
            </a:r>
            <a:r>
              <a:rPr lang="es-ES" sz="4000" dirty="0">
                <a:solidFill>
                  <a:srgbClr val="0070C0"/>
                </a:solidFill>
                <a:latin typeface="Showcard Gothic" panose="04020904020102020604" pitchFamily="82" charset="0"/>
              </a:rPr>
              <a:t>a</a:t>
            </a:r>
            <a:r>
              <a:rPr lang="es-ES" sz="4000" dirty="0">
                <a:solidFill>
                  <a:schemeClr val="accent6"/>
                </a:solidFill>
                <a:latin typeface="Showcard Gothic" panose="04020904020102020604" pitchFamily="82" charset="0"/>
              </a:rPr>
              <a:t>m</a:t>
            </a:r>
            <a:r>
              <a:rPr lang="es-ES" sz="4000" dirty="0">
                <a:solidFill>
                  <a:schemeClr val="accent2"/>
                </a:solidFill>
                <a:latin typeface="Showcard Gothic" panose="04020904020102020604" pitchFamily="82" charset="0"/>
              </a:rPr>
              <a:t>e</a:t>
            </a:r>
            <a:r>
              <a:rPr lang="es-ES" sz="4000" dirty="0">
                <a:solidFill>
                  <a:schemeClr val="accent6"/>
                </a:solidFill>
                <a:latin typeface="Showcard Gothic" panose="04020904020102020604" pitchFamily="82" charset="0"/>
              </a:rPr>
              <a:t>r</a:t>
            </a:r>
            <a:r>
              <a:rPr lang="es-ES" sz="4000" dirty="0">
                <a:solidFill>
                  <a:srgbClr val="FF0000"/>
                </a:solidFill>
                <a:latin typeface="Showcard Gothic" panose="04020904020102020604" pitchFamily="82" charset="0"/>
              </a:rPr>
              <a:t>a </a:t>
            </a:r>
            <a:r>
              <a:rPr lang="es-ES" sz="4000" dirty="0" err="1">
                <a:solidFill>
                  <a:schemeClr val="accent2"/>
                </a:solidFill>
                <a:latin typeface="Showcard Gothic" panose="04020904020102020604" pitchFamily="82" charset="0"/>
              </a:rPr>
              <a:t>I</a:t>
            </a:r>
            <a:r>
              <a:rPr lang="es-ES" sz="4000" dirty="0" err="1">
                <a:solidFill>
                  <a:srgbClr val="FF0000"/>
                </a:solidFill>
                <a:latin typeface="Showcard Gothic" panose="04020904020102020604" pitchFamily="82" charset="0"/>
              </a:rPr>
              <a:t>o</a:t>
            </a:r>
            <a:r>
              <a:rPr lang="es-ES" sz="4000" dirty="0" err="1">
                <a:solidFill>
                  <a:schemeClr val="accent4"/>
                </a:solidFill>
                <a:latin typeface="Showcard Gothic" panose="04020904020102020604" pitchFamily="82" charset="0"/>
              </a:rPr>
              <a:t>T</a:t>
            </a:r>
            <a:endParaRPr lang="es-ES" sz="4000" i="1" dirty="0">
              <a:solidFill>
                <a:schemeClr val="accent2"/>
              </a:solidFill>
              <a:latin typeface="Showcard Gothic" panose="04020904020102020604" pitchFamily="82" charset="0"/>
            </a:endParaRPr>
          </a:p>
        </p:txBody>
      </p:sp>
      <p:pic>
        <p:nvPicPr>
          <p:cNvPr id="14" name="Picture 13" descr="A screenshot of a cell phone&#10;&#10;Description generated with very high confidence">
            <a:extLst>
              <a:ext uri="{FF2B5EF4-FFF2-40B4-BE49-F238E27FC236}">
                <a16:creationId xmlns:a16="http://schemas.microsoft.com/office/drawing/2014/main" id="{C5155796-1291-4C10-9BAE-C031D055D1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6690" y="3162300"/>
            <a:ext cx="1694364" cy="2901950"/>
          </a:xfrm>
          <a:prstGeom prst="rect">
            <a:avLst/>
          </a:prstGeom>
        </p:spPr>
      </p:pic>
      <p:pic>
        <p:nvPicPr>
          <p:cNvPr id="18" name="Picture 17" descr="A sign on the side of a building&#10;&#10;Description generated with high confidence">
            <a:extLst>
              <a:ext uri="{FF2B5EF4-FFF2-40B4-BE49-F238E27FC236}">
                <a16:creationId xmlns:a16="http://schemas.microsoft.com/office/drawing/2014/main" id="{2E0BCAFB-58CA-4552-B5C1-A078B0839F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9655" y="3162301"/>
            <a:ext cx="3486576" cy="2901950"/>
          </a:xfrm>
          <a:prstGeom prst="rect">
            <a:avLst/>
          </a:prstGeom>
        </p:spPr>
      </p:pic>
    </p:spTree>
    <p:extLst>
      <p:ext uri="{BB962C8B-B14F-4D97-AF65-F5344CB8AC3E}">
        <p14:creationId xmlns:p14="http://schemas.microsoft.com/office/powerpoint/2010/main" val="219541582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generated with high confidence">
            <a:extLst>
              <a:ext uri="{FF2B5EF4-FFF2-40B4-BE49-F238E27FC236}">
                <a16:creationId xmlns:a16="http://schemas.microsoft.com/office/drawing/2014/main" id="{9F73D564-63C1-4EE9-B437-64C2DA22D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250" y="170315"/>
            <a:ext cx="4827732" cy="3793218"/>
          </a:xfrm>
          <a:prstGeom prst="rect">
            <a:avLst/>
          </a:prstGeom>
        </p:spPr>
      </p:pic>
      <p:pic>
        <p:nvPicPr>
          <p:cNvPr id="3" name="Picture 2" descr="A circuit board&#10;&#10;Description generated with high confidence">
            <a:extLst>
              <a:ext uri="{FF2B5EF4-FFF2-40B4-BE49-F238E27FC236}">
                <a16:creationId xmlns:a16="http://schemas.microsoft.com/office/drawing/2014/main" id="{B9BCAE1E-E9A0-44B6-87E9-EC38A32D3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650" y="311149"/>
            <a:ext cx="4610102" cy="2305051"/>
          </a:xfrm>
          <a:prstGeom prst="rect">
            <a:avLst/>
          </a:prstGeom>
        </p:spPr>
      </p:pic>
      <p:pic>
        <p:nvPicPr>
          <p:cNvPr id="7" name="Picture 6" descr="A circuit board&#10;&#10;Description generated with very high confidence">
            <a:extLst>
              <a:ext uri="{FF2B5EF4-FFF2-40B4-BE49-F238E27FC236}">
                <a16:creationId xmlns:a16="http://schemas.microsoft.com/office/drawing/2014/main" id="{91842CAD-DDE2-4F2C-9C0B-58B89F05D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22" y="590548"/>
            <a:ext cx="1524003" cy="1524003"/>
          </a:xfrm>
          <a:prstGeom prst="rect">
            <a:avLst/>
          </a:prstGeom>
        </p:spPr>
      </p:pic>
      <p:pic>
        <p:nvPicPr>
          <p:cNvPr id="9" name="Picture 8" descr="A close up of a device&#10;&#10;Description generated with very high confidence">
            <a:extLst>
              <a:ext uri="{FF2B5EF4-FFF2-40B4-BE49-F238E27FC236}">
                <a16:creationId xmlns:a16="http://schemas.microsoft.com/office/drawing/2014/main" id="{11F8EB86-F18B-4D0D-BBFC-B83734D038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957" y="2154238"/>
            <a:ext cx="2828925" cy="1866900"/>
          </a:xfrm>
          <a:prstGeom prst="rect">
            <a:avLst/>
          </a:prstGeom>
        </p:spPr>
      </p:pic>
      <p:pic>
        <p:nvPicPr>
          <p:cNvPr id="11" name="Picture 10" descr="A close up of electronics&#10;&#10;Description generated with high confidence">
            <a:extLst>
              <a:ext uri="{FF2B5EF4-FFF2-40B4-BE49-F238E27FC236}">
                <a16:creationId xmlns:a16="http://schemas.microsoft.com/office/drawing/2014/main" id="{30EA56E1-5DB1-4844-84C5-2817AC3EF0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327" y="-112204"/>
            <a:ext cx="2419352" cy="2419352"/>
          </a:xfrm>
          <a:prstGeom prst="rect">
            <a:avLst/>
          </a:prstGeom>
        </p:spPr>
      </p:pic>
      <p:pic>
        <p:nvPicPr>
          <p:cNvPr id="15" name="Picture 14" descr="A close up of a device&#10;&#10;Description generated with high confidence">
            <a:extLst>
              <a:ext uri="{FF2B5EF4-FFF2-40B4-BE49-F238E27FC236}">
                <a16:creationId xmlns:a16="http://schemas.microsoft.com/office/drawing/2014/main" id="{48F3B385-BC4B-4F10-B241-6699A6FCE8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3089" y="3912239"/>
            <a:ext cx="2795311" cy="2096483"/>
          </a:xfrm>
          <a:prstGeom prst="rect">
            <a:avLst/>
          </a:prstGeom>
        </p:spPr>
      </p:pic>
      <p:sp>
        <p:nvSpPr>
          <p:cNvPr id="16" name="AutoShape 2" descr="Resultado de imagen para temperature sensor dht11">
            <a:extLst>
              <a:ext uri="{FF2B5EF4-FFF2-40B4-BE49-F238E27FC236}">
                <a16:creationId xmlns:a16="http://schemas.microsoft.com/office/drawing/2014/main" id="{BCBB64B4-578C-42F8-94F1-7005508AC7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8" name="Picture 17" descr="A close up of a device&#10;&#10;Description generated with very high confidence">
            <a:extLst>
              <a:ext uri="{FF2B5EF4-FFF2-40B4-BE49-F238E27FC236}">
                <a16:creationId xmlns:a16="http://schemas.microsoft.com/office/drawing/2014/main" id="{ADAD52A5-D454-45B6-81DF-3772CABFDF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30906" y="4774564"/>
            <a:ext cx="1133453" cy="1036637"/>
          </a:xfrm>
          <a:prstGeom prst="rect">
            <a:avLst/>
          </a:prstGeom>
        </p:spPr>
      </p:pic>
      <p:pic>
        <p:nvPicPr>
          <p:cNvPr id="20" name="Picture 19" descr="A close up of a piece of paper&#10;&#10;Description generated with high confidence">
            <a:extLst>
              <a:ext uri="{FF2B5EF4-FFF2-40B4-BE49-F238E27FC236}">
                <a16:creationId xmlns:a16="http://schemas.microsoft.com/office/drawing/2014/main" id="{86F00646-D4F8-405E-A5EE-CDEC1444C5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4758" y="2751139"/>
            <a:ext cx="2170690" cy="1683881"/>
          </a:xfrm>
          <a:prstGeom prst="rect">
            <a:avLst/>
          </a:prstGeom>
        </p:spPr>
      </p:pic>
      <p:pic>
        <p:nvPicPr>
          <p:cNvPr id="22" name="Picture 21" descr="A picture containing sitting, indoor, thing&#10;&#10;Description generated with high confidence">
            <a:extLst>
              <a:ext uri="{FF2B5EF4-FFF2-40B4-BE49-F238E27FC236}">
                <a16:creationId xmlns:a16="http://schemas.microsoft.com/office/drawing/2014/main" id="{A1C2BFFE-677F-4185-9C3F-CF7172FA44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30519" y="3103114"/>
            <a:ext cx="1273628" cy="1273628"/>
          </a:xfrm>
          <a:prstGeom prst="rect">
            <a:avLst/>
          </a:prstGeom>
        </p:spPr>
      </p:pic>
      <p:pic>
        <p:nvPicPr>
          <p:cNvPr id="24" name="Picture 23">
            <a:extLst>
              <a:ext uri="{FF2B5EF4-FFF2-40B4-BE49-F238E27FC236}">
                <a16:creationId xmlns:a16="http://schemas.microsoft.com/office/drawing/2014/main" id="{4AA7EA0D-D703-46ED-92BB-3DE8FCD071C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84171" y="1987156"/>
            <a:ext cx="1071562" cy="1071562"/>
          </a:xfrm>
          <a:prstGeom prst="rect">
            <a:avLst/>
          </a:prstGeom>
        </p:spPr>
      </p:pic>
      <p:pic>
        <p:nvPicPr>
          <p:cNvPr id="26" name="Picture 25" descr="A circuit board&#10;&#10;Description generated with very high confidence">
            <a:extLst>
              <a:ext uri="{FF2B5EF4-FFF2-40B4-BE49-F238E27FC236}">
                <a16:creationId xmlns:a16="http://schemas.microsoft.com/office/drawing/2014/main" id="{C00C00F9-954E-4463-9E4F-8CB7766347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20066" y="2959327"/>
            <a:ext cx="2812604" cy="1875069"/>
          </a:xfrm>
          <a:prstGeom prst="rect">
            <a:avLst/>
          </a:prstGeom>
        </p:spPr>
      </p:pic>
      <p:pic>
        <p:nvPicPr>
          <p:cNvPr id="28" name="Picture 27" descr="A circuit board&#10;&#10;Description generated with high confidence">
            <a:extLst>
              <a:ext uri="{FF2B5EF4-FFF2-40B4-BE49-F238E27FC236}">
                <a16:creationId xmlns:a16="http://schemas.microsoft.com/office/drawing/2014/main" id="{77BE1B2D-C80E-4F8F-BEA3-4F49A930364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91557" y="0"/>
            <a:ext cx="2133785" cy="2133785"/>
          </a:xfrm>
          <a:prstGeom prst="rect">
            <a:avLst/>
          </a:prstGeom>
        </p:spPr>
      </p:pic>
      <p:pic>
        <p:nvPicPr>
          <p:cNvPr id="30" name="Picture 29" descr="A circuit board&#10;&#10;Description generated with very high confidence">
            <a:extLst>
              <a:ext uri="{FF2B5EF4-FFF2-40B4-BE49-F238E27FC236}">
                <a16:creationId xmlns:a16="http://schemas.microsoft.com/office/drawing/2014/main" id="{AA20918F-1576-466F-9F2B-7E39B187CBD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47205" y="1633766"/>
            <a:ext cx="1818477" cy="1566864"/>
          </a:xfrm>
          <a:prstGeom prst="rect">
            <a:avLst/>
          </a:prstGeom>
        </p:spPr>
      </p:pic>
      <p:pic>
        <p:nvPicPr>
          <p:cNvPr id="32" name="Picture 31" descr="A close up of a device&#10;&#10;Description generated with high confidence">
            <a:extLst>
              <a:ext uri="{FF2B5EF4-FFF2-40B4-BE49-F238E27FC236}">
                <a16:creationId xmlns:a16="http://schemas.microsoft.com/office/drawing/2014/main" id="{D36C37A0-3195-4E64-819F-29BECA02A3C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23923" y="4255734"/>
            <a:ext cx="2590723" cy="2487094"/>
          </a:xfrm>
          <a:prstGeom prst="rect">
            <a:avLst/>
          </a:prstGeom>
        </p:spPr>
      </p:pic>
      <p:pic>
        <p:nvPicPr>
          <p:cNvPr id="34" name="Picture 33">
            <a:extLst>
              <a:ext uri="{FF2B5EF4-FFF2-40B4-BE49-F238E27FC236}">
                <a16:creationId xmlns:a16="http://schemas.microsoft.com/office/drawing/2014/main" id="{78DBEA47-35A2-444A-85F3-42900D2368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5674" y="3581400"/>
            <a:ext cx="2157701" cy="3096301"/>
          </a:xfrm>
          <a:prstGeom prst="rect">
            <a:avLst/>
          </a:prstGeom>
        </p:spPr>
      </p:pic>
    </p:spTree>
    <p:extLst>
      <p:ext uri="{BB962C8B-B14F-4D97-AF65-F5344CB8AC3E}">
        <p14:creationId xmlns:p14="http://schemas.microsoft.com/office/powerpoint/2010/main" val="2739351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newspaper&#10;&#10;Description generated with high confidence">
            <a:extLst>
              <a:ext uri="{FF2B5EF4-FFF2-40B4-BE49-F238E27FC236}">
                <a16:creationId xmlns:a16="http://schemas.microsoft.com/office/drawing/2014/main" id="{D050CD7A-4DA8-45BF-8AC1-F2647427A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27" y="425450"/>
            <a:ext cx="2291692" cy="3448050"/>
          </a:xfrm>
          <a:prstGeom prst="rect">
            <a:avLst/>
          </a:prstGeom>
        </p:spPr>
      </p:pic>
      <p:pic>
        <p:nvPicPr>
          <p:cNvPr id="5" name="Picture 4" descr="A picture containing thing, object&#10;&#10;Description generated with very high confidence">
            <a:extLst>
              <a:ext uri="{FF2B5EF4-FFF2-40B4-BE49-F238E27FC236}">
                <a16:creationId xmlns:a16="http://schemas.microsoft.com/office/drawing/2014/main" id="{3E5BED98-C4C1-40D9-B5C1-EAD197181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158" y="1612012"/>
            <a:ext cx="3907147" cy="887988"/>
          </a:xfrm>
          <a:prstGeom prst="rect">
            <a:avLst/>
          </a:prstGeom>
        </p:spPr>
      </p:pic>
      <p:sp>
        <p:nvSpPr>
          <p:cNvPr id="6" name="Rectangle 5">
            <a:extLst>
              <a:ext uri="{FF2B5EF4-FFF2-40B4-BE49-F238E27FC236}">
                <a16:creationId xmlns:a16="http://schemas.microsoft.com/office/drawing/2014/main" id="{CF5742D4-2333-4804-9C53-D0920EE0297D}"/>
              </a:ext>
            </a:extLst>
          </p:cNvPr>
          <p:cNvSpPr/>
          <p:nvPr/>
        </p:nvSpPr>
        <p:spPr>
          <a:xfrm>
            <a:off x="618499" y="6203434"/>
            <a:ext cx="4200702" cy="369332"/>
          </a:xfrm>
          <a:prstGeom prst="rect">
            <a:avLst/>
          </a:prstGeom>
        </p:spPr>
        <p:txBody>
          <a:bodyPr wrap="none">
            <a:spAutoFit/>
          </a:bodyPr>
          <a:lstStyle/>
          <a:p>
            <a:r>
              <a:rPr lang="es-ES" dirty="0">
                <a:hlinkClick r:id="rId5"/>
              </a:rPr>
              <a:t>http://www.instructables.com/howto/iot/</a:t>
            </a:r>
            <a:r>
              <a:rPr lang="es-ES" dirty="0"/>
              <a:t> </a:t>
            </a:r>
          </a:p>
        </p:txBody>
      </p:sp>
      <p:pic>
        <p:nvPicPr>
          <p:cNvPr id="8" name="Picture 7">
            <a:extLst>
              <a:ext uri="{FF2B5EF4-FFF2-40B4-BE49-F238E27FC236}">
                <a16:creationId xmlns:a16="http://schemas.microsoft.com/office/drawing/2014/main" id="{380322D0-BF60-4573-91C0-1B6B847D4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442" y="5258830"/>
            <a:ext cx="2532063" cy="944604"/>
          </a:xfrm>
          <a:prstGeom prst="rect">
            <a:avLst/>
          </a:prstGeom>
        </p:spPr>
      </p:pic>
      <p:pic>
        <p:nvPicPr>
          <p:cNvPr id="10" name="Picture 9">
            <a:extLst>
              <a:ext uri="{FF2B5EF4-FFF2-40B4-BE49-F238E27FC236}">
                <a16:creationId xmlns:a16="http://schemas.microsoft.com/office/drawing/2014/main" id="{B579C144-0D26-4AA7-8B50-3A0563837F1D}"/>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507933" y="644525"/>
            <a:ext cx="1795115" cy="1638300"/>
          </a:xfrm>
          <a:prstGeom prst="rect">
            <a:avLst/>
          </a:prstGeom>
        </p:spPr>
      </p:pic>
      <p:sp>
        <p:nvSpPr>
          <p:cNvPr id="11" name="Rectangle 10">
            <a:extLst>
              <a:ext uri="{FF2B5EF4-FFF2-40B4-BE49-F238E27FC236}">
                <a16:creationId xmlns:a16="http://schemas.microsoft.com/office/drawing/2014/main" id="{4359DA18-43E9-4C6B-B766-698B88648AA4}"/>
              </a:ext>
            </a:extLst>
          </p:cNvPr>
          <p:cNvSpPr/>
          <p:nvPr/>
        </p:nvSpPr>
        <p:spPr>
          <a:xfrm>
            <a:off x="9601557" y="2451614"/>
            <a:ext cx="1701491" cy="523220"/>
          </a:xfrm>
          <a:prstGeom prst="rect">
            <a:avLst/>
          </a:prstGeom>
        </p:spPr>
        <p:txBody>
          <a:bodyPr wrap="none">
            <a:spAutoFit/>
          </a:bodyPr>
          <a:lstStyle/>
          <a:p>
            <a:r>
              <a:rPr lang="es-ES" sz="2800" b="1" dirty="0" err="1">
                <a:hlinkClick r:id="rId8"/>
              </a:rPr>
              <a:t>Hackaday</a:t>
            </a:r>
            <a:r>
              <a:rPr lang="es-ES" sz="2800" b="1" dirty="0"/>
              <a:t> </a:t>
            </a:r>
            <a:endParaRPr lang="es-ES" sz="2800" dirty="0"/>
          </a:p>
        </p:txBody>
      </p:sp>
      <p:sp>
        <p:nvSpPr>
          <p:cNvPr id="12" name="Rectangle 11">
            <a:extLst>
              <a:ext uri="{FF2B5EF4-FFF2-40B4-BE49-F238E27FC236}">
                <a16:creationId xmlns:a16="http://schemas.microsoft.com/office/drawing/2014/main" id="{BB121B4B-BC59-46EE-A3D7-F00951CFAEC2}"/>
              </a:ext>
            </a:extLst>
          </p:cNvPr>
          <p:cNvSpPr/>
          <p:nvPr/>
        </p:nvSpPr>
        <p:spPr>
          <a:xfrm>
            <a:off x="9313144" y="3022084"/>
            <a:ext cx="2278316" cy="369332"/>
          </a:xfrm>
          <a:prstGeom prst="rect">
            <a:avLst/>
          </a:prstGeom>
        </p:spPr>
        <p:txBody>
          <a:bodyPr wrap="none">
            <a:spAutoFit/>
          </a:bodyPr>
          <a:lstStyle/>
          <a:p>
            <a:r>
              <a:rPr lang="es-ES" dirty="0">
                <a:hlinkClick r:id="rId8"/>
              </a:rPr>
              <a:t>https://hackaday.com</a:t>
            </a:r>
            <a:r>
              <a:rPr lang="es-ES" dirty="0"/>
              <a:t> </a:t>
            </a:r>
          </a:p>
        </p:txBody>
      </p:sp>
      <p:pic>
        <p:nvPicPr>
          <p:cNvPr id="13" name="Graphic 12">
            <a:extLst>
              <a:ext uri="{FF2B5EF4-FFF2-40B4-BE49-F238E27FC236}">
                <a16:creationId xmlns:a16="http://schemas.microsoft.com/office/drawing/2014/main" id="{F11B53E9-2F7F-4F7C-80F1-A290917B82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3899" y="4643396"/>
            <a:ext cx="3341761" cy="526018"/>
          </a:xfrm>
          <a:prstGeom prst="rect">
            <a:avLst/>
          </a:prstGeom>
        </p:spPr>
      </p:pic>
      <p:sp>
        <p:nvSpPr>
          <p:cNvPr id="14" name="Rectangle 13">
            <a:extLst>
              <a:ext uri="{FF2B5EF4-FFF2-40B4-BE49-F238E27FC236}">
                <a16:creationId xmlns:a16="http://schemas.microsoft.com/office/drawing/2014/main" id="{E3DF679B-34C1-441A-AFEC-E90384D40780}"/>
              </a:ext>
            </a:extLst>
          </p:cNvPr>
          <p:cNvSpPr/>
          <p:nvPr/>
        </p:nvSpPr>
        <p:spPr>
          <a:xfrm>
            <a:off x="4284995" y="5258830"/>
            <a:ext cx="2672911" cy="369332"/>
          </a:xfrm>
          <a:prstGeom prst="rect">
            <a:avLst/>
          </a:prstGeom>
        </p:spPr>
        <p:txBody>
          <a:bodyPr wrap="none">
            <a:spAutoFit/>
          </a:bodyPr>
          <a:lstStyle/>
          <a:p>
            <a:r>
              <a:rPr lang="es-ES" dirty="0">
                <a:hlinkClick r:id="rId11"/>
              </a:rPr>
              <a:t>https://www.coursera.org </a:t>
            </a:r>
            <a:endParaRPr lang="es-ES" dirty="0"/>
          </a:p>
        </p:txBody>
      </p:sp>
      <p:pic>
        <p:nvPicPr>
          <p:cNvPr id="15" name="Graphic 14">
            <a:extLst>
              <a:ext uri="{FF2B5EF4-FFF2-40B4-BE49-F238E27FC236}">
                <a16:creationId xmlns:a16="http://schemas.microsoft.com/office/drawing/2014/main" id="{B5BF4D5B-69F3-4919-B02A-01C0D70C83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18511" y="3948060"/>
            <a:ext cx="3138487" cy="1042524"/>
          </a:xfrm>
          <a:prstGeom prst="rect">
            <a:avLst/>
          </a:prstGeom>
        </p:spPr>
      </p:pic>
      <p:sp>
        <p:nvSpPr>
          <p:cNvPr id="16" name="Rectangle 15">
            <a:extLst>
              <a:ext uri="{FF2B5EF4-FFF2-40B4-BE49-F238E27FC236}">
                <a16:creationId xmlns:a16="http://schemas.microsoft.com/office/drawing/2014/main" id="{3FF72B96-AC5F-4A18-B413-8DEFBF5CDA76}"/>
              </a:ext>
            </a:extLst>
          </p:cNvPr>
          <p:cNvSpPr/>
          <p:nvPr/>
        </p:nvSpPr>
        <p:spPr>
          <a:xfrm>
            <a:off x="8018511" y="4939784"/>
            <a:ext cx="2588337" cy="369332"/>
          </a:xfrm>
          <a:prstGeom prst="rect">
            <a:avLst/>
          </a:prstGeom>
        </p:spPr>
        <p:txBody>
          <a:bodyPr wrap="none">
            <a:spAutoFit/>
          </a:bodyPr>
          <a:lstStyle/>
          <a:p>
            <a:r>
              <a:rPr lang="es-ES" dirty="0">
                <a:hlinkClick r:id="rId14"/>
              </a:rPr>
              <a:t>https://www.udemy.com </a:t>
            </a:r>
            <a:endParaRPr lang="es-ES" dirty="0"/>
          </a:p>
        </p:txBody>
      </p:sp>
      <p:sp>
        <p:nvSpPr>
          <p:cNvPr id="17" name="Rectangle 16">
            <a:extLst>
              <a:ext uri="{FF2B5EF4-FFF2-40B4-BE49-F238E27FC236}">
                <a16:creationId xmlns:a16="http://schemas.microsoft.com/office/drawing/2014/main" id="{BECEEFD4-8DAB-4F84-B975-F8A285BFD66C}"/>
              </a:ext>
            </a:extLst>
          </p:cNvPr>
          <p:cNvSpPr/>
          <p:nvPr/>
        </p:nvSpPr>
        <p:spPr>
          <a:xfrm>
            <a:off x="5263476" y="2544708"/>
            <a:ext cx="1870512" cy="369332"/>
          </a:xfrm>
          <a:prstGeom prst="rect">
            <a:avLst/>
          </a:prstGeom>
        </p:spPr>
        <p:txBody>
          <a:bodyPr wrap="none">
            <a:spAutoFit/>
          </a:bodyPr>
          <a:lstStyle/>
          <a:p>
            <a:r>
              <a:rPr lang="es-ES" dirty="0">
                <a:hlinkClick r:id="rId15"/>
              </a:rPr>
              <a:t>http://hackster.io</a:t>
            </a:r>
            <a:r>
              <a:rPr lang="es-ES" dirty="0"/>
              <a:t> </a:t>
            </a:r>
          </a:p>
        </p:txBody>
      </p:sp>
      <p:sp>
        <p:nvSpPr>
          <p:cNvPr id="18" name="Rectangle 17">
            <a:extLst>
              <a:ext uri="{FF2B5EF4-FFF2-40B4-BE49-F238E27FC236}">
                <a16:creationId xmlns:a16="http://schemas.microsoft.com/office/drawing/2014/main" id="{4D929308-DD35-4F84-BD27-4EB1ED370A95}"/>
              </a:ext>
            </a:extLst>
          </p:cNvPr>
          <p:cNvSpPr/>
          <p:nvPr/>
        </p:nvSpPr>
        <p:spPr>
          <a:xfrm>
            <a:off x="185558" y="3883620"/>
            <a:ext cx="3707682" cy="369332"/>
          </a:xfrm>
          <a:prstGeom prst="rect">
            <a:avLst/>
          </a:prstGeom>
        </p:spPr>
        <p:txBody>
          <a:bodyPr wrap="none">
            <a:spAutoFit/>
          </a:bodyPr>
          <a:lstStyle/>
          <a:p>
            <a:r>
              <a:rPr lang="es-ES" dirty="0">
                <a:hlinkClick r:id="rId16"/>
              </a:rPr>
              <a:t>https://www.raspberrypi.org/magpi/</a:t>
            </a:r>
            <a:r>
              <a:rPr lang="es-ES" dirty="0"/>
              <a:t> </a:t>
            </a:r>
          </a:p>
        </p:txBody>
      </p:sp>
    </p:spTree>
    <p:extLst>
      <p:ext uri="{BB962C8B-B14F-4D97-AF65-F5344CB8AC3E}">
        <p14:creationId xmlns:p14="http://schemas.microsoft.com/office/powerpoint/2010/main" val="18282048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
          <p:cNvSpPr>
            <a:spLocks noEditPoints="1"/>
          </p:cNvSpPr>
          <p:nvPr/>
        </p:nvSpPr>
        <p:spPr bwMode="auto">
          <a:xfrm rot="10800000">
            <a:off x="-2173560" y="-97064"/>
            <a:ext cx="10096847" cy="4973581"/>
          </a:xfrm>
          <a:custGeom>
            <a:avLst/>
            <a:gdLst>
              <a:gd name="T0" fmla="*/ 630 w 1253"/>
              <a:gd name="T1" fmla="*/ 466 h 616"/>
              <a:gd name="T2" fmla="*/ 1253 w 1253"/>
              <a:gd name="T3" fmla="*/ 616 h 616"/>
              <a:gd name="T4" fmla="*/ 1225 w 1253"/>
              <a:gd name="T5" fmla="*/ 400 h 616"/>
              <a:gd name="T6" fmla="*/ 1085 w 1253"/>
              <a:gd name="T7" fmla="*/ 190 h 616"/>
              <a:gd name="T8" fmla="*/ 875 w 1253"/>
              <a:gd name="T9" fmla="*/ 49 h 616"/>
              <a:gd name="T10" fmla="*/ 629 w 1253"/>
              <a:gd name="T11" fmla="*/ 0 h 616"/>
              <a:gd name="T12" fmla="*/ 513 w 1253"/>
              <a:gd name="T13" fmla="*/ 77 h 616"/>
              <a:gd name="T14" fmla="*/ 303 w 1253"/>
              <a:gd name="T15" fmla="*/ 164 h 616"/>
              <a:gd name="T16" fmla="*/ 143 w 1253"/>
              <a:gd name="T17" fmla="*/ 325 h 616"/>
              <a:gd name="T18" fmla="*/ 56 w 1253"/>
              <a:gd name="T19" fmla="*/ 534 h 616"/>
              <a:gd name="T20" fmla="*/ 441 w 1253"/>
              <a:gd name="T21" fmla="*/ 616 h 616"/>
              <a:gd name="T22" fmla="*/ 1107 w 1253"/>
              <a:gd name="T23" fmla="*/ 524 h 616"/>
              <a:gd name="T24" fmla="*/ 838 w 1253"/>
              <a:gd name="T25" fmla="*/ 578 h 616"/>
              <a:gd name="T26" fmla="*/ 1013 w 1253"/>
              <a:gd name="T27" fmla="*/ 345 h 616"/>
              <a:gd name="T28" fmla="*/ 815 w 1253"/>
              <a:gd name="T29" fmla="*/ 535 h 616"/>
              <a:gd name="T30" fmla="*/ 1013 w 1253"/>
              <a:gd name="T31" fmla="*/ 345 h 616"/>
              <a:gd name="T32" fmla="*/ 936 w 1253"/>
              <a:gd name="T33" fmla="*/ 270 h 616"/>
              <a:gd name="T34" fmla="*/ 750 w 1253"/>
              <a:gd name="T35" fmla="*/ 471 h 616"/>
              <a:gd name="T36" fmla="*/ 699 w 1253"/>
              <a:gd name="T37" fmla="*/ 392 h 616"/>
              <a:gd name="T38" fmla="*/ 755 w 1253"/>
              <a:gd name="T39" fmla="*/ 180 h 616"/>
              <a:gd name="T40" fmla="*/ 707 w 1253"/>
              <a:gd name="T41" fmla="*/ 449 h 616"/>
              <a:gd name="T42" fmla="*/ 755 w 1253"/>
              <a:gd name="T43" fmla="*/ 180 h 616"/>
              <a:gd name="T44" fmla="*/ 630 w 1253"/>
              <a:gd name="T45" fmla="*/ 164 h 616"/>
              <a:gd name="T46" fmla="*/ 638 w 1253"/>
              <a:gd name="T47" fmla="*/ 436 h 616"/>
              <a:gd name="T48" fmla="*/ 616 w 1253"/>
              <a:gd name="T49" fmla="*/ 436 h 616"/>
              <a:gd name="T50" fmla="*/ 630 w 1253"/>
              <a:gd name="T51" fmla="*/ 164 h 616"/>
              <a:gd name="T52" fmla="*/ 568 w 1253"/>
              <a:gd name="T53" fmla="*/ 444 h 616"/>
              <a:gd name="T54" fmla="*/ 448 w 1253"/>
              <a:gd name="T55" fmla="*/ 198 h 616"/>
              <a:gd name="T56" fmla="*/ 353 w 1253"/>
              <a:gd name="T57" fmla="*/ 248 h 616"/>
              <a:gd name="T58" fmla="*/ 487 w 1253"/>
              <a:gd name="T59" fmla="*/ 487 h 616"/>
              <a:gd name="T60" fmla="*/ 353 w 1253"/>
              <a:gd name="T61" fmla="*/ 248 h 616"/>
              <a:gd name="T62" fmla="*/ 454 w 1253"/>
              <a:gd name="T63" fmla="*/ 522 h 616"/>
              <a:gd name="T64" fmla="*/ 212 w 1253"/>
              <a:gd name="T65" fmla="*/ 393 h 616"/>
              <a:gd name="T66" fmla="*/ 164 w 1253"/>
              <a:gd name="T67" fmla="*/ 489 h 616"/>
              <a:gd name="T68" fmla="*/ 413 w 1253"/>
              <a:gd name="T69" fmla="*/ 604 h 616"/>
              <a:gd name="T70" fmla="*/ 148 w 1253"/>
              <a:gd name="T71" fmla="*/ 54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3" h="616">
                <a:moveTo>
                  <a:pt x="441" y="616"/>
                </a:moveTo>
                <a:cubicBezTo>
                  <a:pt x="461" y="528"/>
                  <a:pt x="538" y="466"/>
                  <a:pt x="630" y="466"/>
                </a:cubicBezTo>
                <a:cubicBezTo>
                  <a:pt x="721" y="466"/>
                  <a:pt x="798" y="528"/>
                  <a:pt x="818" y="616"/>
                </a:cubicBezTo>
                <a:cubicBezTo>
                  <a:pt x="1253" y="616"/>
                  <a:pt x="1253" y="616"/>
                  <a:pt x="1253" y="616"/>
                </a:cubicBezTo>
                <a:cubicBezTo>
                  <a:pt x="1197" y="534"/>
                  <a:pt x="1197" y="534"/>
                  <a:pt x="1197" y="534"/>
                </a:cubicBezTo>
                <a:cubicBezTo>
                  <a:pt x="1225" y="400"/>
                  <a:pt x="1225" y="400"/>
                  <a:pt x="1225" y="400"/>
                </a:cubicBezTo>
                <a:cubicBezTo>
                  <a:pt x="1110" y="325"/>
                  <a:pt x="1110" y="325"/>
                  <a:pt x="1110" y="325"/>
                </a:cubicBezTo>
                <a:cubicBezTo>
                  <a:pt x="1085" y="190"/>
                  <a:pt x="1085" y="190"/>
                  <a:pt x="1085" y="190"/>
                </a:cubicBezTo>
                <a:cubicBezTo>
                  <a:pt x="950" y="164"/>
                  <a:pt x="950" y="164"/>
                  <a:pt x="950" y="164"/>
                </a:cubicBezTo>
                <a:cubicBezTo>
                  <a:pt x="875" y="49"/>
                  <a:pt x="875" y="49"/>
                  <a:pt x="875" y="49"/>
                </a:cubicBezTo>
                <a:cubicBezTo>
                  <a:pt x="740" y="77"/>
                  <a:pt x="740" y="77"/>
                  <a:pt x="740" y="77"/>
                </a:cubicBezTo>
                <a:cubicBezTo>
                  <a:pt x="629" y="0"/>
                  <a:pt x="629" y="0"/>
                  <a:pt x="629" y="0"/>
                </a:cubicBezTo>
                <a:cubicBezTo>
                  <a:pt x="624" y="0"/>
                  <a:pt x="624" y="0"/>
                  <a:pt x="624" y="0"/>
                </a:cubicBezTo>
                <a:cubicBezTo>
                  <a:pt x="513" y="77"/>
                  <a:pt x="513" y="77"/>
                  <a:pt x="513" y="77"/>
                </a:cubicBezTo>
                <a:cubicBezTo>
                  <a:pt x="378" y="49"/>
                  <a:pt x="378" y="49"/>
                  <a:pt x="378" y="49"/>
                </a:cubicBezTo>
                <a:cubicBezTo>
                  <a:pt x="303" y="164"/>
                  <a:pt x="303" y="164"/>
                  <a:pt x="303" y="164"/>
                </a:cubicBezTo>
                <a:cubicBezTo>
                  <a:pt x="168" y="190"/>
                  <a:pt x="168" y="190"/>
                  <a:pt x="168" y="190"/>
                </a:cubicBezTo>
                <a:cubicBezTo>
                  <a:pt x="143" y="325"/>
                  <a:pt x="143" y="325"/>
                  <a:pt x="143" y="325"/>
                </a:cubicBezTo>
                <a:cubicBezTo>
                  <a:pt x="28" y="400"/>
                  <a:pt x="28" y="400"/>
                  <a:pt x="28" y="400"/>
                </a:cubicBezTo>
                <a:cubicBezTo>
                  <a:pt x="56" y="534"/>
                  <a:pt x="56" y="534"/>
                  <a:pt x="56" y="534"/>
                </a:cubicBezTo>
                <a:cubicBezTo>
                  <a:pt x="0" y="616"/>
                  <a:pt x="0" y="616"/>
                  <a:pt x="0" y="616"/>
                </a:cubicBezTo>
                <a:lnTo>
                  <a:pt x="441" y="616"/>
                </a:lnTo>
                <a:close/>
                <a:moveTo>
                  <a:pt x="1091" y="478"/>
                </a:moveTo>
                <a:cubicBezTo>
                  <a:pt x="1097" y="493"/>
                  <a:pt x="1102" y="508"/>
                  <a:pt x="1107" y="524"/>
                </a:cubicBezTo>
                <a:cubicBezTo>
                  <a:pt x="845" y="599"/>
                  <a:pt x="845" y="599"/>
                  <a:pt x="845" y="599"/>
                </a:cubicBezTo>
                <a:cubicBezTo>
                  <a:pt x="843" y="591"/>
                  <a:pt x="841" y="585"/>
                  <a:pt x="838" y="578"/>
                </a:cubicBezTo>
                <a:lnTo>
                  <a:pt x="1091" y="478"/>
                </a:lnTo>
                <a:close/>
                <a:moveTo>
                  <a:pt x="1013" y="345"/>
                </a:moveTo>
                <a:cubicBezTo>
                  <a:pt x="1023" y="357"/>
                  <a:pt x="1032" y="370"/>
                  <a:pt x="1041" y="383"/>
                </a:cubicBezTo>
                <a:cubicBezTo>
                  <a:pt x="815" y="535"/>
                  <a:pt x="815" y="535"/>
                  <a:pt x="815" y="535"/>
                </a:cubicBezTo>
                <a:cubicBezTo>
                  <a:pt x="811" y="529"/>
                  <a:pt x="807" y="523"/>
                  <a:pt x="802" y="517"/>
                </a:cubicBezTo>
                <a:lnTo>
                  <a:pt x="1013" y="345"/>
                </a:lnTo>
                <a:close/>
                <a:moveTo>
                  <a:pt x="896" y="242"/>
                </a:moveTo>
                <a:cubicBezTo>
                  <a:pt x="910" y="250"/>
                  <a:pt x="923" y="260"/>
                  <a:pt x="936" y="270"/>
                </a:cubicBezTo>
                <a:cubicBezTo>
                  <a:pt x="768" y="484"/>
                  <a:pt x="768" y="484"/>
                  <a:pt x="768" y="484"/>
                </a:cubicBezTo>
                <a:cubicBezTo>
                  <a:pt x="762" y="479"/>
                  <a:pt x="756" y="475"/>
                  <a:pt x="750" y="471"/>
                </a:cubicBezTo>
                <a:lnTo>
                  <a:pt x="896" y="242"/>
                </a:lnTo>
                <a:close/>
                <a:moveTo>
                  <a:pt x="699" y="392"/>
                </a:moveTo>
                <a:cubicBezTo>
                  <a:pt x="753" y="179"/>
                  <a:pt x="753" y="179"/>
                  <a:pt x="753" y="179"/>
                </a:cubicBezTo>
                <a:cubicBezTo>
                  <a:pt x="754" y="179"/>
                  <a:pt x="754" y="180"/>
                  <a:pt x="755" y="180"/>
                </a:cubicBezTo>
                <a:cubicBezTo>
                  <a:pt x="770" y="184"/>
                  <a:pt x="785" y="188"/>
                  <a:pt x="800" y="194"/>
                </a:cubicBezTo>
                <a:cubicBezTo>
                  <a:pt x="707" y="449"/>
                  <a:pt x="707" y="449"/>
                  <a:pt x="707" y="449"/>
                </a:cubicBezTo>
                <a:cubicBezTo>
                  <a:pt x="700" y="447"/>
                  <a:pt x="693" y="445"/>
                  <a:pt x="686" y="443"/>
                </a:cubicBezTo>
                <a:cubicBezTo>
                  <a:pt x="755" y="180"/>
                  <a:pt x="755" y="180"/>
                  <a:pt x="755" y="180"/>
                </a:cubicBezTo>
                <a:lnTo>
                  <a:pt x="699" y="392"/>
                </a:lnTo>
                <a:close/>
                <a:moveTo>
                  <a:pt x="630" y="164"/>
                </a:moveTo>
                <a:cubicBezTo>
                  <a:pt x="636" y="164"/>
                  <a:pt x="642" y="164"/>
                  <a:pt x="648" y="164"/>
                </a:cubicBezTo>
                <a:cubicBezTo>
                  <a:pt x="638" y="436"/>
                  <a:pt x="638" y="436"/>
                  <a:pt x="638" y="436"/>
                </a:cubicBezTo>
                <a:cubicBezTo>
                  <a:pt x="635" y="436"/>
                  <a:pt x="632" y="436"/>
                  <a:pt x="630" y="436"/>
                </a:cubicBezTo>
                <a:cubicBezTo>
                  <a:pt x="625" y="436"/>
                  <a:pt x="621" y="436"/>
                  <a:pt x="616" y="436"/>
                </a:cubicBezTo>
                <a:cubicBezTo>
                  <a:pt x="600" y="165"/>
                  <a:pt x="600" y="165"/>
                  <a:pt x="600" y="165"/>
                </a:cubicBezTo>
                <a:cubicBezTo>
                  <a:pt x="610" y="164"/>
                  <a:pt x="620" y="164"/>
                  <a:pt x="630" y="164"/>
                </a:cubicBezTo>
                <a:close/>
                <a:moveTo>
                  <a:pt x="494" y="183"/>
                </a:moveTo>
                <a:cubicBezTo>
                  <a:pt x="568" y="444"/>
                  <a:pt x="568" y="444"/>
                  <a:pt x="568" y="444"/>
                </a:cubicBezTo>
                <a:cubicBezTo>
                  <a:pt x="561" y="446"/>
                  <a:pt x="554" y="449"/>
                  <a:pt x="548" y="451"/>
                </a:cubicBezTo>
                <a:cubicBezTo>
                  <a:pt x="448" y="198"/>
                  <a:pt x="448" y="198"/>
                  <a:pt x="448" y="198"/>
                </a:cubicBezTo>
                <a:cubicBezTo>
                  <a:pt x="463" y="192"/>
                  <a:pt x="478" y="187"/>
                  <a:pt x="494" y="183"/>
                </a:cubicBezTo>
                <a:close/>
                <a:moveTo>
                  <a:pt x="353" y="248"/>
                </a:moveTo>
                <a:cubicBezTo>
                  <a:pt x="505" y="474"/>
                  <a:pt x="505" y="474"/>
                  <a:pt x="505" y="474"/>
                </a:cubicBezTo>
                <a:cubicBezTo>
                  <a:pt x="499" y="478"/>
                  <a:pt x="493" y="482"/>
                  <a:pt x="487" y="487"/>
                </a:cubicBezTo>
                <a:cubicBezTo>
                  <a:pt x="315" y="277"/>
                  <a:pt x="315" y="277"/>
                  <a:pt x="315" y="277"/>
                </a:cubicBezTo>
                <a:cubicBezTo>
                  <a:pt x="327" y="266"/>
                  <a:pt x="340" y="257"/>
                  <a:pt x="353" y="248"/>
                </a:cubicBezTo>
                <a:close/>
                <a:moveTo>
                  <a:pt x="240" y="353"/>
                </a:moveTo>
                <a:cubicBezTo>
                  <a:pt x="454" y="522"/>
                  <a:pt x="454" y="522"/>
                  <a:pt x="454" y="522"/>
                </a:cubicBezTo>
                <a:cubicBezTo>
                  <a:pt x="449" y="527"/>
                  <a:pt x="445" y="533"/>
                  <a:pt x="441" y="539"/>
                </a:cubicBezTo>
                <a:cubicBezTo>
                  <a:pt x="212" y="393"/>
                  <a:pt x="212" y="393"/>
                  <a:pt x="212" y="393"/>
                </a:cubicBezTo>
                <a:cubicBezTo>
                  <a:pt x="220" y="379"/>
                  <a:pt x="230" y="366"/>
                  <a:pt x="240" y="353"/>
                </a:cubicBezTo>
                <a:close/>
                <a:moveTo>
                  <a:pt x="164" y="489"/>
                </a:moveTo>
                <a:cubicBezTo>
                  <a:pt x="419" y="583"/>
                  <a:pt x="419" y="583"/>
                  <a:pt x="419" y="583"/>
                </a:cubicBezTo>
                <a:cubicBezTo>
                  <a:pt x="417" y="590"/>
                  <a:pt x="414" y="597"/>
                  <a:pt x="413" y="604"/>
                </a:cubicBezTo>
                <a:cubicBezTo>
                  <a:pt x="364" y="591"/>
                  <a:pt x="364" y="591"/>
                  <a:pt x="364" y="591"/>
                </a:cubicBezTo>
                <a:cubicBezTo>
                  <a:pt x="148" y="542"/>
                  <a:pt x="148" y="542"/>
                  <a:pt x="148" y="542"/>
                </a:cubicBezTo>
                <a:cubicBezTo>
                  <a:pt x="152" y="524"/>
                  <a:pt x="157" y="506"/>
                  <a:pt x="164" y="489"/>
                </a:cubicBezTo>
                <a:close/>
              </a:path>
            </a:pathLst>
          </a:custGeom>
          <a:solidFill>
            <a:schemeClr val="bg1">
              <a:lumMod val="95000"/>
              <a:alpha val="40000"/>
            </a:schemeClr>
          </a:solidFill>
          <a:ln>
            <a:noFill/>
          </a:ln>
        </p:spPr>
        <p:txBody>
          <a:bodyPr vert="horz" wrap="square" lIns="91440" tIns="45720" rIns="91440" bIns="45720" numCol="1" anchor="t" anchorCtr="0" compatLnSpc="1">
            <a:prstTxWarp prst="textNoShape">
              <a:avLst/>
            </a:prstTxWarp>
          </a:bodyPr>
          <a:lstStyle/>
          <a:p>
            <a:r>
              <a:rPr lang="en-GB" dirty="0"/>
              <a:t> </a:t>
            </a: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225" y="1198327"/>
            <a:ext cx="1153931" cy="1158128"/>
          </a:xfrm>
          <a:prstGeom prst="rect">
            <a:avLst/>
          </a:prstGeom>
        </p:spPr>
      </p:pic>
      <p:grpSp>
        <p:nvGrpSpPr>
          <p:cNvPr id="23" name="Group 8"/>
          <p:cNvGrpSpPr>
            <a:grpSpLocks noChangeAspect="1"/>
          </p:cNvGrpSpPr>
          <p:nvPr/>
        </p:nvGrpSpPr>
        <p:grpSpPr bwMode="auto">
          <a:xfrm>
            <a:off x="8941565" y="394748"/>
            <a:ext cx="1290928" cy="1290928"/>
            <a:chOff x="1774" y="514"/>
            <a:chExt cx="2212" cy="2212"/>
          </a:xfrm>
        </p:grpSpPr>
        <p:sp>
          <p:nvSpPr>
            <p:cNvPr id="24" name="AutoShape 7"/>
            <p:cNvSpPr>
              <a:spLocks noChangeAspect="1" noChangeArrowheads="1" noTextEdit="1"/>
            </p:cNvSpPr>
            <p:nvPr/>
          </p:nvSpPr>
          <p:spPr bwMode="auto">
            <a:xfrm>
              <a:off x="1774" y="514"/>
              <a:ext cx="2212" cy="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9"/>
            <p:cNvSpPr>
              <a:spLocks/>
            </p:cNvSpPr>
            <p:nvPr/>
          </p:nvSpPr>
          <p:spPr bwMode="auto">
            <a:xfrm>
              <a:off x="3493" y="2276"/>
              <a:ext cx="258" cy="71"/>
            </a:xfrm>
            <a:custGeom>
              <a:avLst/>
              <a:gdLst>
                <a:gd name="T0" fmla="*/ 100 w 109"/>
                <a:gd name="T1" fmla="*/ 8 h 30"/>
                <a:gd name="T2" fmla="*/ 84 w 109"/>
                <a:gd name="T3" fmla="*/ 3 h 30"/>
                <a:gd name="T4" fmla="*/ 52 w 109"/>
                <a:gd name="T5" fmla="*/ 0 h 30"/>
                <a:gd name="T6" fmla="*/ 24 w 109"/>
                <a:gd name="T7" fmla="*/ 2 h 30"/>
                <a:gd name="T8" fmla="*/ 10 w 109"/>
                <a:gd name="T9" fmla="*/ 7 h 30"/>
                <a:gd name="T10" fmla="*/ 0 w 109"/>
                <a:gd name="T11" fmla="*/ 30 h 30"/>
                <a:gd name="T12" fmla="*/ 109 w 109"/>
                <a:gd name="T13" fmla="*/ 30 h 30"/>
                <a:gd name="T14" fmla="*/ 100 w 10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0">
                  <a:moveTo>
                    <a:pt x="100" y="8"/>
                  </a:moveTo>
                  <a:cubicBezTo>
                    <a:pt x="96" y="5"/>
                    <a:pt x="91" y="3"/>
                    <a:pt x="84" y="3"/>
                  </a:cubicBezTo>
                  <a:cubicBezTo>
                    <a:pt x="77" y="1"/>
                    <a:pt x="66" y="0"/>
                    <a:pt x="52" y="0"/>
                  </a:cubicBezTo>
                  <a:cubicBezTo>
                    <a:pt x="40" y="0"/>
                    <a:pt x="31" y="1"/>
                    <a:pt x="24" y="2"/>
                  </a:cubicBezTo>
                  <a:cubicBezTo>
                    <a:pt x="18" y="3"/>
                    <a:pt x="13" y="4"/>
                    <a:pt x="10" y="7"/>
                  </a:cubicBezTo>
                  <a:cubicBezTo>
                    <a:pt x="4" y="11"/>
                    <a:pt x="1" y="18"/>
                    <a:pt x="0" y="30"/>
                  </a:cubicBezTo>
                  <a:cubicBezTo>
                    <a:pt x="109" y="30"/>
                    <a:pt x="109" y="30"/>
                    <a:pt x="109" y="30"/>
                  </a:cubicBezTo>
                  <a:cubicBezTo>
                    <a:pt x="109" y="18"/>
                    <a:pt x="106" y="12"/>
                    <a:pt x="100" y="8"/>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0"/>
            <p:cNvSpPr>
              <a:spLocks/>
            </p:cNvSpPr>
            <p:nvPr/>
          </p:nvSpPr>
          <p:spPr bwMode="auto">
            <a:xfrm>
              <a:off x="2317" y="2276"/>
              <a:ext cx="258" cy="71"/>
            </a:xfrm>
            <a:custGeom>
              <a:avLst/>
              <a:gdLst>
                <a:gd name="T0" fmla="*/ 100 w 109"/>
                <a:gd name="T1" fmla="*/ 8 h 30"/>
                <a:gd name="T2" fmla="*/ 83 w 109"/>
                <a:gd name="T3" fmla="*/ 3 h 30"/>
                <a:gd name="T4" fmla="*/ 52 w 109"/>
                <a:gd name="T5" fmla="*/ 0 h 30"/>
                <a:gd name="T6" fmla="*/ 24 w 109"/>
                <a:gd name="T7" fmla="*/ 2 h 30"/>
                <a:gd name="T8" fmla="*/ 10 w 109"/>
                <a:gd name="T9" fmla="*/ 7 h 30"/>
                <a:gd name="T10" fmla="*/ 0 w 109"/>
                <a:gd name="T11" fmla="*/ 30 h 30"/>
                <a:gd name="T12" fmla="*/ 109 w 109"/>
                <a:gd name="T13" fmla="*/ 30 h 30"/>
                <a:gd name="T14" fmla="*/ 100 w 109"/>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0">
                  <a:moveTo>
                    <a:pt x="100" y="8"/>
                  </a:moveTo>
                  <a:cubicBezTo>
                    <a:pt x="96" y="5"/>
                    <a:pt x="90" y="3"/>
                    <a:pt x="83" y="3"/>
                  </a:cubicBezTo>
                  <a:cubicBezTo>
                    <a:pt x="76" y="1"/>
                    <a:pt x="66" y="0"/>
                    <a:pt x="52" y="0"/>
                  </a:cubicBezTo>
                  <a:cubicBezTo>
                    <a:pt x="39" y="0"/>
                    <a:pt x="30" y="1"/>
                    <a:pt x="24" y="2"/>
                  </a:cubicBezTo>
                  <a:cubicBezTo>
                    <a:pt x="18" y="3"/>
                    <a:pt x="13" y="4"/>
                    <a:pt x="10" y="7"/>
                  </a:cubicBezTo>
                  <a:cubicBezTo>
                    <a:pt x="4" y="11"/>
                    <a:pt x="1" y="18"/>
                    <a:pt x="0" y="30"/>
                  </a:cubicBezTo>
                  <a:cubicBezTo>
                    <a:pt x="109" y="30"/>
                    <a:pt x="109" y="30"/>
                    <a:pt x="109" y="30"/>
                  </a:cubicBezTo>
                  <a:cubicBezTo>
                    <a:pt x="108" y="18"/>
                    <a:pt x="106" y="12"/>
                    <a:pt x="100" y="8"/>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p:cNvSpPr>
              <a:spLocks/>
            </p:cNvSpPr>
            <p:nvPr/>
          </p:nvSpPr>
          <p:spPr bwMode="auto">
            <a:xfrm>
              <a:off x="2703" y="2278"/>
              <a:ext cx="271" cy="206"/>
            </a:xfrm>
            <a:custGeom>
              <a:avLst/>
              <a:gdLst>
                <a:gd name="T0" fmla="*/ 94 w 114"/>
                <a:gd name="T1" fmla="*/ 3 h 87"/>
                <a:gd name="T2" fmla="*/ 53 w 114"/>
                <a:gd name="T3" fmla="*/ 0 h 87"/>
                <a:gd name="T4" fmla="*/ 27 w 114"/>
                <a:gd name="T5" fmla="*/ 1 h 87"/>
                <a:gd name="T6" fmla="*/ 12 w 114"/>
                <a:gd name="T7" fmla="*/ 7 h 87"/>
                <a:gd name="T8" fmla="*/ 3 w 114"/>
                <a:gd name="T9" fmla="*/ 20 h 87"/>
                <a:gd name="T10" fmla="*/ 0 w 114"/>
                <a:gd name="T11" fmla="*/ 44 h 87"/>
                <a:gd name="T12" fmla="*/ 5 w 114"/>
                <a:gd name="T13" fmla="*/ 72 h 87"/>
                <a:gd name="T14" fmla="*/ 21 w 114"/>
                <a:gd name="T15" fmla="*/ 84 h 87"/>
                <a:gd name="T16" fmla="*/ 60 w 114"/>
                <a:gd name="T17" fmla="*/ 87 h 87"/>
                <a:gd name="T18" fmla="*/ 88 w 114"/>
                <a:gd name="T19" fmla="*/ 86 h 87"/>
                <a:gd name="T20" fmla="*/ 102 w 114"/>
                <a:gd name="T21" fmla="*/ 81 h 87"/>
                <a:gd name="T22" fmla="*/ 112 w 114"/>
                <a:gd name="T23" fmla="*/ 67 h 87"/>
                <a:gd name="T24" fmla="*/ 114 w 114"/>
                <a:gd name="T25" fmla="*/ 43 h 87"/>
                <a:gd name="T26" fmla="*/ 110 w 114"/>
                <a:gd name="T27" fmla="*/ 15 h 87"/>
                <a:gd name="T28" fmla="*/ 94 w 114"/>
                <a:gd name="T29"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87">
                  <a:moveTo>
                    <a:pt x="94" y="3"/>
                  </a:moveTo>
                  <a:cubicBezTo>
                    <a:pt x="87" y="1"/>
                    <a:pt x="73" y="0"/>
                    <a:pt x="53" y="0"/>
                  </a:cubicBezTo>
                  <a:cubicBezTo>
                    <a:pt x="41" y="0"/>
                    <a:pt x="32" y="0"/>
                    <a:pt x="27" y="1"/>
                  </a:cubicBezTo>
                  <a:cubicBezTo>
                    <a:pt x="20" y="2"/>
                    <a:pt x="15" y="5"/>
                    <a:pt x="12" y="7"/>
                  </a:cubicBezTo>
                  <a:cubicBezTo>
                    <a:pt x="8" y="10"/>
                    <a:pt x="5" y="14"/>
                    <a:pt x="3" y="20"/>
                  </a:cubicBezTo>
                  <a:cubicBezTo>
                    <a:pt x="1" y="26"/>
                    <a:pt x="0" y="34"/>
                    <a:pt x="0" y="44"/>
                  </a:cubicBezTo>
                  <a:cubicBezTo>
                    <a:pt x="0" y="58"/>
                    <a:pt x="2" y="67"/>
                    <a:pt x="5" y="72"/>
                  </a:cubicBezTo>
                  <a:cubicBezTo>
                    <a:pt x="8" y="78"/>
                    <a:pt x="13" y="82"/>
                    <a:pt x="21" y="84"/>
                  </a:cubicBezTo>
                  <a:cubicBezTo>
                    <a:pt x="28" y="86"/>
                    <a:pt x="41" y="87"/>
                    <a:pt x="60" y="87"/>
                  </a:cubicBezTo>
                  <a:cubicBezTo>
                    <a:pt x="72" y="87"/>
                    <a:pt x="81" y="87"/>
                    <a:pt x="88" y="86"/>
                  </a:cubicBezTo>
                  <a:cubicBezTo>
                    <a:pt x="94" y="85"/>
                    <a:pt x="99" y="83"/>
                    <a:pt x="102" y="81"/>
                  </a:cubicBezTo>
                  <a:cubicBezTo>
                    <a:pt x="107" y="77"/>
                    <a:pt x="110" y="73"/>
                    <a:pt x="112" y="67"/>
                  </a:cubicBezTo>
                  <a:cubicBezTo>
                    <a:pt x="113" y="62"/>
                    <a:pt x="114" y="53"/>
                    <a:pt x="114" y="43"/>
                  </a:cubicBezTo>
                  <a:cubicBezTo>
                    <a:pt x="114" y="29"/>
                    <a:pt x="113" y="20"/>
                    <a:pt x="110" y="15"/>
                  </a:cubicBezTo>
                  <a:cubicBezTo>
                    <a:pt x="106" y="8"/>
                    <a:pt x="101" y="5"/>
                    <a:pt x="94" y="3"/>
                  </a:cubicBez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p:cNvSpPr>
              <a:spLocks noEditPoints="1"/>
            </p:cNvSpPr>
            <p:nvPr/>
          </p:nvSpPr>
          <p:spPr bwMode="auto">
            <a:xfrm>
              <a:off x="1774" y="516"/>
              <a:ext cx="2210" cy="2210"/>
            </a:xfrm>
            <a:custGeom>
              <a:avLst/>
              <a:gdLst>
                <a:gd name="T0" fmla="*/ 932 w 932"/>
                <a:gd name="T1" fmla="*/ 932 h 932"/>
                <a:gd name="T2" fmla="*/ 191 w 932"/>
                <a:gd name="T3" fmla="*/ 829 h 932"/>
                <a:gd name="T4" fmla="*/ 121 w 932"/>
                <a:gd name="T5" fmla="*/ 846 h 932"/>
                <a:gd name="T6" fmla="*/ 49 w 932"/>
                <a:gd name="T7" fmla="*/ 828 h 932"/>
                <a:gd name="T8" fmla="*/ 64 w 932"/>
                <a:gd name="T9" fmla="*/ 804 h 932"/>
                <a:gd name="T10" fmla="*/ 76 w 932"/>
                <a:gd name="T11" fmla="*/ 827 h 932"/>
                <a:gd name="T12" fmla="*/ 169 w 932"/>
                <a:gd name="T13" fmla="*/ 825 h 932"/>
                <a:gd name="T14" fmla="*/ 144 w 932"/>
                <a:gd name="T15" fmla="*/ 792 h 932"/>
                <a:gd name="T16" fmla="*/ 57 w 932"/>
                <a:gd name="T17" fmla="*/ 786 h 932"/>
                <a:gd name="T18" fmla="*/ 80 w 932"/>
                <a:gd name="T19" fmla="*/ 728 h 932"/>
                <a:gd name="T20" fmla="*/ 185 w 932"/>
                <a:gd name="T21" fmla="*/ 741 h 932"/>
                <a:gd name="T22" fmla="*/ 170 w 932"/>
                <a:gd name="T23" fmla="*/ 764 h 932"/>
                <a:gd name="T24" fmla="*/ 120 w 932"/>
                <a:gd name="T25" fmla="*/ 743 h 932"/>
                <a:gd name="T26" fmla="*/ 75 w 932"/>
                <a:gd name="T27" fmla="*/ 775 h 932"/>
                <a:gd name="T28" fmla="*/ 186 w 932"/>
                <a:gd name="T29" fmla="*/ 786 h 932"/>
                <a:gd name="T30" fmla="*/ 236 w 932"/>
                <a:gd name="T31" fmla="*/ 820 h 932"/>
                <a:gd name="T32" fmla="*/ 321 w 932"/>
                <a:gd name="T33" fmla="*/ 828 h 932"/>
                <a:gd name="T34" fmla="*/ 359 w 932"/>
                <a:gd name="T35" fmla="*/ 808 h 932"/>
                <a:gd name="T36" fmla="*/ 249 w 932"/>
                <a:gd name="T37" fmla="*/ 844 h 932"/>
                <a:gd name="T38" fmla="*/ 215 w 932"/>
                <a:gd name="T39" fmla="*/ 748 h 932"/>
                <a:gd name="T40" fmla="*/ 325 w 932"/>
                <a:gd name="T41" fmla="*/ 729 h 932"/>
                <a:gd name="T42" fmla="*/ 359 w 932"/>
                <a:gd name="T43" fmla="*/ 788 h 932"/>
                <a:gd name="T44" fmla="*/ 524 w 932"/>
                <a:gd name="T45" fmla="*/ 884 h 932"/>
                <a:gd name="T46" fmla="*/ 504 w 932"/>
                <a:gd name="T47" fmla="*/ 828 h 932"/>
                <a:gd name="T48" fmla="*/ 411 w 932"/>
                <a:gd name="T49" fmla="*/ 843 h 932"/>
                <a:gd name="T50" fmla="*/ 372 w 932"/>
                <a:gd name="T51" fmla="*/ 784 h 932"/>
                <a:gd name="T52" fmla="*/ 416 w 932"/>
                <a:gd name="T53" fmla="*/ 728 h 932"/>
                <a:gd name="T54" fmla="*/ 505 w 932"/>
                <a:gd name="T55" fmla="*/ 740 h 932"/>
                <a:gd name="T56" fmla="*/ 524 w 932"/>
                <a:gd name="T57" fmla="*/ 728 h 932"/>
                <a:gd name="T58" fmla="*/ 668 w 932"/>
                <a:gd name="T59" fmla="*/ 844 h 932"/>
                <a:gd name="T60" fmla="*/ 648 w 932"/>
                <a:gd name="T61" fmla="*/ 842 h 932"/>
                <a:gd name="T62" fmla="*/ 557 w 932"/>
                <a:gd name="T63" fmla="*/ 835 h 932"/>
                <a:gd name="T64" fmla="*/ 544 w 932"/>
                <a:gd name="T65" fmla="*/ 728 h 932"/>
                <a:gd name="T66" fmla="*/ 564 w 932"/>
                <a:gd name="T67" fmla="*/ 811 h 932"/>
                <a:gd name="T68" fmla="*/ 611 w 932"/>
                <a:gd name="T69" fmla="*/ 830 h 932"/>
                <a:gd name="T70" fmla="*/ 666 w 932"/>
                <a:gd name="T71" fmla="*/ 805 h 932"/>
                <a:gd name="T72" fmla="*/ 684 w 932"/>
                <a:gd name="T73" fmla="*/ 728 h 932"/>
                <a:gd name="T74" fmla="*/ 749 w 932"/>
                <a:gd name="T75" fmla="*/ 828 h 932"/>
                <a:gd name="T76" fmla="*/ 831 w 932"/>
                <a:gd name="T77" fmla="*/ 821 h 932"/>
                <a:gd name="T78" fmla="*/ 840 w 932"/>
                <a:gd name="T79" fmla="*/ 838 h 932"/>
                <a:gd name="T80" fmla="*/ 722 w 932"/>
                <a:gd name="T81" fmla="*/ 836 h 932"/>
                <a:gd name="T82" fmla="*/ 732 w 932"/>
                <a:gd name="T83" fmla="*/ 731 h 932"/>
                <a:gd name="T84" fmla="*/ 820 w 932"/>
                <a:gd name="T85" fmla="*/ 729 h 932"/>
                <a:gd name="T86" fmla="*/ 855 w 932"/>
                <a:gd name="T87" fmla="*/ 788 h 932"/>
                <a:gd name="T88" fmla="*/ 888 w 932"/>
                <a:gd name="T89" fmla="*/ 844 h 932"/>
                <a:gd name="T90" fmla="*/ 888 w 932"/>
                <a:gd name="T91" fmla="*/ 676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2" h="932">
                  <a:moveTo>
                    <a:pt x="0" y="0"/>
                  </a:moveTo>
                  <a:cubicBezTo>
                    <a:pt x="0" y="932"/>
                    <a:pt x="0" y="932"/>
                    <a:pt x="0" y="932"/>
                  </a:cubicBezTo>
                  <a:cubicBezTo>
                    <a:pt x="932" y="932"/>
                    <a:pt x="932" y="932"/>
                    <a:pt x="932" y="932"/>
                  </a:cubicBezTo>
                  <a:cubicBezTo>
                    <a:pt x="932" y="0"/>
                    <a:pt x="932" y="0"/>
                    <a:pt x="932" y="0"/>
                  </a:cubicBezTo>
                  <a:lnTo>
                    <a:pt x="0" y="0"/>
                  </a:lnTo>
                  <a:close/>
                  <a:moveTo>
                    <a:pt x="191" y="829"/>
                  </a:moveTo>
                  <a:cubicBezTo>
                    <a:pt x="189" y="834"/>
                    <a:pt x="186" y="837"/>
                    <a:pt x="182" y="840"/>
                  </a:cubicBezTo>
                  <a:cubicBezTo>
                    <a:pt x="177" y="842"/>
                    <a:pt x="171" y="844"/>
                    <a:pt x="161" y="845"/>
                  </a:cubicBezTo>
                  <a:cubicBezTo>
                    <a:pt x="152" y="846"/>
                    <a:pt x="139" y="846"/>
                    <a:pt x="121" y="846"/>
                  </a:cubicBezTo>
                  <a:cubicBezTo>
                    <a:pt x="102" y="846"/>
                    <a:pt x="88" y="846"/>
                    <a:pt x="78" y="845"/>
                  </a:cubicBezTo>
                  <a:cubicBezTo>
                    <a:pt x="69" y="844"/>
                    <a:pt x="62" y="841"/>
                    <a:pt x="58" y="839"/>
                  </a:cubicBezTo>
                  <a:cubicBezTo>
                    <a:pt x="53" y="836"/>
                    <a:pt x="50" y="832"/>
                    <a:pt x="49" y="828"/>
                  </a:cubicBezTo>
                  <a:cubicBezTo>
                    <a:pt x="47" y="824"/>
                    <a:pt x="45" y="818"/>
                    <a:pt x="45" y="810"/>
                  </a:cubicBezTo>
                  <a:cubicBezTo>
                    <a:pt x="45" y="810"/>
                    <a:pt x="46" y="804"/>
                    <a:pt x="47" y="804"/>
                  </a:cubicBezTo>
                  <a:cubicBezTo>
                    <a:pt x="64" y="804"/>
                    <a:pt x="64" y="804"/>
                    <a:pt x="64" y="804"/>
                  </a:cubicBezTo>
                  <a:cubicBezTo>
                    <a:pt x="64" y="807"/>
                    <a:pt x="64" y="807"/>
                    <a:pt x="64" y="807"/>
                  </a:cubicBezTo>
                  <a:cubicBezTo>
                    <a:pt x="64" y="813"/>
                    <a:pt x="65" y="818"/>
                    <a:pt x="67" y="821"/>
                  </a:cubicBezTo>
                  <a:cubicBezTo>
                    <a:pt x="68" y="823"/>
                    <a:pt x="71" y="826"/>
                    <a:pt x="76" y="827"/>
                  </a:cubicBezTo>
                  <a:cubicBezTo>
                    <a:pt x="81" y="829"/>
                    <a:pt x="97" y="830"/>
                    <a:pt x="122" y="830"/>
                  </a:cubicBezTo>
                  <a:cubicBezTo>
                    <a:pt x="138" y="830"/>
                    <a:pt x="149" y="830"/>
                    <a:pt x="155" y="829"/>
                  </a:cubicBezTo>
                  <a:cubicBezTo>
                    <a:pt x="161" y="828"/>
                    <a:pt x="166" y="827"/>
                    <a:pt x="169" y="825"/>
                  </a:cubicBezTo>
                  <a:cubicBezTo>
                    <a:pt x="172" y="822"/>
                    <a:pt x="174" y="818"/>
                    <a:pt x="174" y="812"/>
                  </a:cubicBezTo>
                  <a:cubicBezTo>
                    <a:pt x="174" y="805"/>
                    <a:pt x="172" y="800"/>
                    <a:pt x="168" y="797"/>
                  </a:cubicBezTo>
                  <a:cubicBezTo>
                    <a:pt x="163" y="794"/>
                    <a:pt x="155" y="792"/>
                    <a:pt x="144" y="792"/>
                  </a:cubicBezTo>
                  <a:cubicBezTo>
                    <a:pt x="140" y="792"/>
                    <a:pt x="122" y="792"/>
                    <a:pt x="90" y="792"/>
                  </a:cubicBezTo>
                  <a:cubicBezTo>
                    <a:pt x="81" y="792"/>
                    <a:pt x="75" y="792"/>
                    <a:pt x="70" y="791"/>
                  </a:cubicBezTo>
                  <a:cubicBezTo>
                    <a:pt x="65" y="789"/>
                    <a:pt x="61" y="788"/>
                    <a:pt x="57" y="786"/>
                  </a:cubicBezTo>
                  <a:cubicBezTo>
                    <a:pt x="51" y="781"/>
                    <a:pt x="48" y="773"/>
                    <a:pt x="48" y="761"/>
                  </a:cubicBezTo>
                  <a:cubicBezTo>
                    <a:pt x="48" y="749"/>
                    <a:pt x="52" y="740"/>
                    <a:pt x="60" y="734"/>
                  </a:cubicBezTo>
                  <a:cubicBezTo>
                    <a:pt x="64" y="732"/>
                    <a:pt x="71" y="730"/>
                    <a:pt x="80" y="728"/>
                  </a:cubicBezTo>
                  <a:cubicBezTo>
                    <a:pt x="90" y="727"/>
                    <a:pt x="103" y="726"/>
                    <a:pt x="120" y="726"/>
                  </a:cubicBezTo>
                  <a:cubicBezTo>
                    <a:pt x="140" y="726"/>
                    <a:pt x="155" y="727"/>
                    <a:pt x="165" y="729"/>
                  </a:cubicBezTo>
                  <a:cubicBezTo>
                    <a:pt x="174" y="731"/>
                    <a:pt x="180" y="735"/>
                    <a:pt x="185" y="741"/>
                  </a:cubicBezTo>
                  <a:cubicBezTo>
                    <a:pt x="187" y="743"/>
                    <a:pt x="188" y="746"/>
                    <a:pt x="189" y="749"/>
                  </a:cubicBezTo>
                  <a:cubicBezTo>
                    <a:pt x="190" y="752"/>
                    <a:pt x="190" y="756"/>
                    <a:pt x="190" y="764"/>
                  </a:cubicBezTo>
                  <a:cubicBezTo>
                    <a:pt x="170" y="764"/>
                    <a:pt x="170" y="764"/>
                    <a:pt x="170" y="764"/>
                  </a:cubicBezTo>
                  <a:cubicBezTo>
                    <a:pt x="170" y="756"/>
                    <a:pt x="169" y="752"/>
                    <a:pt x="167" y="750"/>
                  </a:cubicBezTo>
                  <a:cubicBezTo>
                    <a:pt x="164" y="748"/>
                    <a:pt x="159" y="745"/>
                    <a:pt x="152" y="744"/>
                  </a:cubicBezTo>
                  <a:cubicBezTo>
                    <a:pt x="144" y="743"/>
                    <a:pt x="134" y="743"/>
                    <a:pt x="120" y="743"/>
                  </a:cubicBezTo>
                  <a:cubicBezTo>
                    <a:pt x="95" y="743"/>
                    <a:pt x="80" y="745"/>
                    <a:pt x="74" y="748"/>
                  </a:cubicBezTo>
                  <a:cubicBezTo>
                    <a:pt x="70" y="751"/>
                    <a:pt x="68" y="756"/>
                    <a:pt x="68" y="762"/>
                  </a:cubicBezTo>
                  <a:cubicBezTo>
                    <a:pt x="68" y="768"/>
                    <a:pt x="70" y="772"/>
                    <a:pt x="75" y="775"/>
                  </a:cubicBezTo>
                  <a:cubicBezTo>
                    <a:pt x="79" y="777"/>
                    <a:pt x="88" y="777"/>
                    <a:pt x="102" y="777"/>
                  </a:cubicBezTo>
                  <a:cubicBezTo>
                    <a:pt x="116" y="777"/>
                    <a:pt x="134" y="777"/>
                    <a:pt x="156" y="778"/>
                  </a:cubicBezTo>
                  <a:cubicBezTo>
                    <a:pt x="170" y="778"/>
                    <a:pt x="180" y="781"/>
                    <a:pt x="186" y="786"/>
                  </a:cubicBezTo>
                  <a:cubicBezTo>
                    <a:pt x="191" y="792"/>
                    <a:pt x="194" y="800"/>
                    <a:pt x="194" y="812"/>
                  </a:cubicBezTo>
                  <a:cubicBezTo>
                    <a:pt x="194" y="819"/>
                    <a:pt x="193" y="825"/>
                    <a:pt x="191" y="829"/>
                  </a:cubicBezTo>
                  <a:close/>
                  <a:moveTo>
                    <a:pt x="236" y="820"/>
                  </a:moveTo>
                  <a:cubicBezTo>
                    <a:pt x="240" y="823"/>
                    <a:pt x="245" y="826"/>
                    <a:pt x="253" y="828"/>
                  </a:cubicBezTo>
                  <a:cubicBezTo>
                    <a:pt x="261" y="829"/>
                    <a:pt x="274" y="830"/>
                    <a:pt x="291" y="830"/>
                  </a:cubicBezTo>
                  <a:cubicBezTo>
                    <a:pt x="304" y="830"/>
                    <a:pt x="314" y="830"/>
                    <a:pt x="321" y="828"/>
                  </a:cubicBezTo>
                  <a:cubicBezTo>
                    <a:pt x="327" y="827"/>
                    <a:pt x="332" y="824"/>
                    <a:pt x="334" y="821"/>
                  </a:cubicBezTo>
                  <a:cubicBezTo>
                    <a:pt x="336" y="818"/>
                    <a:pt x="338" y="812"/>
                    <a:pt x="338" y="808"/>
                  </a:cubicBezTo>
                  <a:cubicBezTo>
                    <a:pt x="359" y="808"/>
                    <a:pt x="359" y="808"/>
                    <a:pt x="359" y="808"/>
                  </a:cubicBezTo>
                  <a:cubicBezTo>
                    <a:pt x="358" y="820"/>
                    <a:pt x="353" y="832"/>
                    <a:pt x="344" y="838"/>
                  </a:cubicBezTo>
                  <a:cubicBezTo>
                    <a:pt x="334" y="843"/>
                    <a:pt x="317" y="846"/>
                    <a:pt x="293" y="846"/>
                  </a:cubicBezTo>
                  <a:cubicBezTo>
                    <a:pt x="274" y="846"/>
                    <a:pt x="259" y="845"/>
                    <a:pt x="249" y="844"/>
                  </a:cubicBezTo>
                  <a:cubicBezTo>
                    <a:pt x="239" y="842"/>
                    <a:pt x="231" y="840"/>
                    <a:pt x="226" y="836"/>
                  </a:cubicBezTo>
                  <a:cubicBezTo>
                    <a:pt x="214" y="828"/>
                    <a:pt x="208" y="812"/>
                    <a:pt x="208" y="787"/>
                  </a:cubicBezTo>
                  <a:cubicBezTo>
                    <a:pt x="208" y="770"/>
                    <a:pt x="210" y="757"/>
                    <a:pt x="215" y="748"/>
                  </a:cubicBezTo>
                  <a:cubicBezTo>
                    <a:pt x="220" y="739"/>
                    <a:pt x="227" y="734"/>
                    <a:pt x="236" y="731"/>
                  </a:cubicBezTo>
                  <a:cubicBezTo>
                    <a:pt x="246" y="728"/>
                    <a:pt x="260" y="726"/>
                    <a:pt x="282" y="726"/>
                  </a:cubicBezTo>
                  <a:cubicBezTo>
                    <a:pt x="301" y="726"/>
                    <a:pt x="316" y="727"/>
                    <a:pt x="325" y="729"/>
                  </a:cubicBezTo>
                  <a:cubicBezTo>
                    <a:pt x="334" y="731"/>
                    <a:pt x="341" y="736"/>
                    <a:pt x="347" y="742"/>
                  </a:cubicBezTo>
                  <a:cubicBezTo>
                    <a:pt x="351" y="747"/>
                    <a:pt x="354" y="751"/>
                    <a:pt x="355" y="759"/>
                  </a:cubicBezTo>
                  <a:cubicBezTo>
                    <a:pt x="357" y="766"/>
                    <a:pt x="359" y="776"/>
                    <a:pt x="359" y="788"/>
                  </a:cubicBezTo>
                  <a:cubicBezTo>
                    <a:pt x="228" y="788"/>
                    <a:pt x="228" y="788"/>
                    <a:pt x="228" y="788"/>
                  </a:cubicBezTo>
                  <a:cubicBezTo>
                    <a:pt x="229" y="804"/>
                    <a:pt x="231" y="814"/>
                    <a:pt x="236" y="820"/>
                  </a:cubicBezTo>
                  <a:close/>
                  <a:moveTo>
                    <a:pt x="524" y="884"/>
                  </a:moveTo>
                  <a:cubicBezTo>
                    <a:pt x="504" y="884"/>
                    <a:pt x="504" y="884"/>
                    <a:pt x="504" y="884"/>
                  </a:cubicBezTo>
                  <a:cubicBezTo>
                    <a:pt x="504" y="828"/>
                    <a:pt x="504" y="828"/>
                    <a:pt x="504" y="828"/>
                  </a:cubicBezTo>
                  <a:cubicBezTo>
                    <a:pt x="504" y="828"/>
                    <a:pt x="504" y="828"/>
                    <a:pt x="504" y="828"/>
                  </a:cubicBezTo>
                  <a:cubicBezTo>
                    <a:pt x="502" y="836"/>
                    <a:pt x="498" y="837"/>
                    <a:pt x="492" y="840"/>
                  </a:cubicBezTo>
                  <a:cubicBezTo>
                    <a:pt x="486" y="843"/>
                    <a:pt x="473" y="845"/>
                    <a:pt x="454" y="845"/>
                  </a:cubicBezTo>
                  <a:cubicBezTo>
                    <a:pt x="434" y="845"/>
                    <a:pt x="420" y="845"/>
                    <a:pt x="411" y="843"/>
                  </a:cubicBezTo>
                  <a:cubicBezTo>
                    <a:pt x="402" y="842"/>
                    <a:pt x="395" y="840"/>
                    <a:pt x="390" y="836"/>
                  </a:cubicBezTo>
                  <a:cubicBezTo>
                    <a:pt x="384" y="831"/>
                    <a:pt x="379" y="825"/>
                    <a:pt x="376" y="817"/>
                  </a:cubicBezTo>
                  <a:cubicBezTo>
                    <a:pt x="374" y="809"/>
                    <a:pt x="372" y="798"/>
                    <a:pt x="372" y="784"/>
                  </a:cubicBezTo>
                  <a:cubicBezTo>
                    <a:pt x="372" y="768"/>
                    <a:pt x="375" y="755"/>
                    <a:pt x="380" y="747"/>
                  </a:cubicBezTo>
                  <a:cubicBezTo>
                    <a:pt x="383" y="742"/>
                    <a:pt x="388" y="737"/>
                    <a:pt x="393" y="734"/>
                  </a:cubicBezTo>
                  <a:cubicBezTo>
                    <a:pt x="399" y="731"/>
                    <a:pt x="406" y="729"/>
                    <a:pt x="416" y="728"/>
                  </a:cubicBezTo>
                  <a:cubicBezTo>
                    <a:pt x="423" y="727"/>
                    <a:pt x="434" y="726"/>
                    <a:pt x="449" y="726"/>
                  </a:cubicBezTo>
                  <a:cubicBezTo>
                    <a:pt x="468" y="726"/>
                    <a:pt x="481" y="726"/>
                    <a:pt x="488" y="728"/>
                  </a:cubicBezTo>
                  <a:cubicBezTo>
                    <a:pt x="496" y="730"/>
                    <a:pt x="502" y="736"/>
                    <a:pt x="505" y="740"/>
                  </a:cubicBezTo>
                  <a:cubicBezTo>
                    <a:pt x="504" y="740"/>
                    <a:pt x="504" y="740"/>
                    <a:pt x="504" y="740"/>
                  </a:cubicBezTo>
                  <a:cubicBezTo>
                    <a:pt x="504" y="728"/>
                    <a:pt x="504" y="728"/>
                    <a:pt x="504" y="728"/>
                  </a:cubicBezTo>
                  <a:cubicBezTo>
                    <a:pt x="524" y="728"/>
                    <a:pt x="524" y="728"/>
                    <a:pt x="524" y="728"/>
                  </a:cubicBezTo>
                  <a:lnTo>
                    <a:pt x="524" y="884"/>
                  </a:lnTo>
                  <a:close/>
                  <a:moveTo>
                    <a:pt x="684" y="844"/>
                  </a:moveTo>
                  <a:cubicBezTo>
                    <a:pt x="668" y="844"/>
                    <a:pt x="668" y="844"/>
                    <a:pt x="668" y="844"/>
                  </a:cubicBezTo>
                  <a:cubicBezTo>
                    <a:pt x="668" y="824"/>
                    <a:pt x="668" y="824"/>
                    <a:pt x="668" y="824"/>
                  </a:cubicBezTo>
                  <a:cubicBezTo>
                    <a:pt x="667" y="824"/>
                    <a:pt x="667" y="824"/>
                    <a:pt x="667" y="824"/>
                  </a:cubicBezTo>
                  <a:cubicBezTo>
                    <a:pt x="662" y="832"/>
                    <a:pt x="656" y="839"/>
                    <a:pt x="648" y="842"/>
                  </a:cubicBezTo>
                  <a:cubicBezTo>
                    <a:pt x="641" y="844"/>
                    <a:pt x="628" y="845"/>
                    <a:pt x="610" y="845"/>
                  </a:cubicBezTo>
                  <a:cubicBezTo>
                    <a:pt x="595" y="845"/>
                    <a:pt x="583" y="845"/>
                    <a:pt x="576" y="844"/>
                  </a:cubicBezTo>
                  <a:cubicBezTo>
                    <a:pt x="567" y="841"/>
                    <a:pt x="561" y="839"/>
                    <a:pt x="557" y="835"/>
                  </a:cubicBezTo>
                  <a:cubicBezTo>
                    <a:pt x="552" y="832"/>
                    <a:pt x="549" y="827"/>
                    <a:pt x="547" y="821"/>
                  </a:cubicBezTo>
                  <a:cubicBezTo>
                    <a:pt x="545" y="814"/>
                    <a:pt x="544" y="805"/>
                    <a:pt x="544" y="792"/>
                  </a:cubicBezTo>
                  <a:cubicBezTo>
                    <a:pt x="544" y="728"/>
                    <a:pt x="544" y="728"/>
                    <a:pt x="544" y="728"/>
                  </a:cubicBezTo>
                  <a:cubicBezTo>
                    <a:pt x="560" y="728"/>
                    <a:pt x="560" y="728"/>
                    <a:pt x="560" y="728"/>
                  </a:cubicBezTo>
                  <a:cubicBezTo>
                    <a:pt x="560" y="787"/>
                    <a:pt x="560" y="787"/>
                    <a:pt x="560" y="787"/>
                  </a:cubicBezTo>
                  <a:cubicBezTo>
                    <a:pt x="560" y="798"/>
                    <a:pt x="562" y="806"/>
                    <a:pt x="564" y="811"/>
                  </a:cubicBezTo>
                  <a:cubicBezTo>
                    <a:pt x="565" y="815"/>
                    <a:pt x="568" y="819"/>
                    <a:pt x="571" y="822"/>
                  </a:cubicBezTo>
                  <a:cubicBezTo>
                    <a:pt x="574" y="825"/>
                    <a:pt x="579" y="827"/>
                    <a:pt x="586" y="828"/>
                  </a:cubicBezTo>
                  <a:cubicBezTo>
                    <a:pt x="591" y="830"/>
                    <a:pt x="600" y="830"/>
                    <a:pt x="611" y="830"/>
                  </a:cubicBezTo>
                  <a:cubicBezTo>
                    <a:pt x="625" y="830"/>
                    <a:pt x="636" y="829"/>
                    <a:pt x="644" y="827"/>
                  </a:cubicBezTo>
                  <a:cubicBezTo>
                    <a:pt x="652" y="825"/>
                    <a:pt x="658" y="821"/>
                    <a:pt x="662" y="817"/>
                  </a:cubicBezTo>
                  <a:cubicBezTo>
                    <a:pt x="664" y="814"/>
                    <a:pt x="665" y="810"/>
                    <a:pt x="666" y="805"/>
                  </a:cubicBezTo>
                  <a:cubicBezTo>
                    <a:pt x="667" y="801"/>
                    <a:pt x="668" y="794"/>
                    <a:pt x="668" y="786"/>
                  </a:cubicBezTo>
                  <a:cubicBezTo>
                    <a:pt x="668" y="728"/>
                    <a:pt x="668" y="728"/>
                    <a:pt x="668" y="728"/>
                  </a:cubicBezTo>
                  <a:cubicBezTo>
                    <a:pt x="684" y="728"/>
                    <a:pt x="684" y="728"/>
                    <a:pt x="684" y="728"/>
                  </a:cubicBezTo>
                  <a:lnTo>
                    <a:pt x="684" y="844"/>
                  </a:lnTo>
                  <a:close/>
                  <a:moveTo>
                    <a:pt x="733" y="820"/>
                  </a:moveTo>
                  <a:cubicBezTo>
                    <a:pt x="736" y="823"/>
                    <a:pt x="742" y="826"/>
                    <a:pt x="749" y="828"/>
                  </a:cubicBezTo>
                  <a:cubicBezTo>
                    <a:pt x="757" y="829"/>
                    <a:pt x="770" y="830"/>
                    <a:pt x="787" y="830"/>
                  </a:cubicBezTo>
                  <a:cubicBezTo>
                    <a:pt x="801" y="830"/>
                    <a:pt x="811" y="830"/>
                    <a:pt x="817" y="828"/>
                  </a:cubicBezTo>
                  <a:cubicBezTo>
                    <a:pt x="823" y="827"/>
                    <a:pt x="828" y="824"/>
                    <a:pt x="831" y="821"/>
                  </a:cubicBezTo>
                  <a:cubicBezTo>
                    <a:pt x="833" y="818"/>
                    <a:pt x="834" y="812"/>
                    <a:pt x="835" y="808"/>
                  </a:cubicBezTo>
                  <a:cubicBezTo>
                    <a:pt x="855" y="808"/>
                    <a:pt x="855" y="808"/>
                    <a:pt x="855" y="808"/>
                  </a:cubicBezTo>
                  <a:cubicBezTo>
                    <a:pt x="854" y="820"/>
                    <a:pt x="849" y="832"/>
                    <a:pt x="840" y="838"/>
                  </a:cubicBezTo>
                  <a:cubicBezTo>
                    <a:pt x="830" y="843"/>
                    <a:pt x="814" y="846"/>
                    <a:pt x="790" y="846"/>
                  </a:cubicBezTo>
                  <a:cubicBezTo>
                    <a:pt x="770" y="846"/>
                    <a:pt x="755" y="845"/>
                    <a:pt x="745" y="844"/>
                  </a:cubicBezTo>
                  <a:cubicBezTo>
                    <a:pt x="735" y="842"/>
                    <a:pt x="727" y="840"/>
                    <a:pt x="722" y="836"/>
                  </a:cubicBezTo>
                  <a:cubicBezTo>
                    <a:pt x="710" y="828"/>
                    <a:pt x="704" y="812"/>
                    <a:pt x="704" y="787"/>
                  </a:cubicBezTo>
                  <a:cubicBezTo>
                    <a:pt x="704" y="770"/>
                    <a:pt x="706" y="757"/>
                    <a:pt x="712" y="748"/>
                  </a:cubicBezTo>
                  <a:cubicBezTo>
                    <a:pt x="717" y="739"/>
                    <a:pt x="722" y="734"/>
                    <a:pt x="732" y="731"/>
                  </a:cubicBezTo>
                  <a:cubicBezTo>
                    <a:pt x="741" y="728"/>
                    <a:pt x="756" y="726"/>
                    <a:pt x="776" y="726"/>
                  </a:cubicBezTo>
                  <a:cubicBezTo>
                    <a:pt x="776" y="726"/>
                    <a:pt x="776" y="726"/>
                    <a:pt x="776" y="726"/>
                  </a:cubicBezTo>
                  <a:cubicBezTo>
                    <a:pt x="796" y="726"/>
                    <a:pt x="811" y="727"/>
                    <a:pt x="820" y="729"/>
                  </a:cubicBezTo>
                  <a:cubicBezTo>
                    <a:pt x="829" y="731"/>
                    <a:pt x="837" y="736"/>
                    <a:pt x="843" y="742"/>
                  </a:cubicBezTo>
                  <a:cubicBezTo>
                    <a:pt x="847" y="747"/>
                    <a:pt x="850" y="751"/>
                    <a:pt x="852" y="759"/>
                  </a:cubicBezTo>
                  <a:cubicBezTo>
                    <a:pt x="854" y="766"/>
                    <a:pt x="855" y="776"/>
                    <a:pt x="855" y="788"/>
                  </a:cubicBezTo>
                  <a:cubicBezTo>
                    <a:pt x="724" y="788"/>
                    <a:pt x="724" y="788"/>
                    <a:pt x="724" y="788"/>
                  </a:cubicBezTo>
                  <a:cubicBezTo>
                    <a:pt x="725" y="804"/>
                    <a:pt x="728" y="814"/>
                    <a:pt x="733" y="820"/>
                  </a:cubicBezTo>
                  <a:close/>
                  <a:moveTo>
                    <a:pt x="888" y="844"/>
                  </a:moveTo>
                  <a:cubicBezTo>
                    <a:pt x="872" y="844"/>
                    <a:pt x="872" y="844"/>
                    <a:pt x="872" y="844"/>
                  </a:cubicBezTo>
                  <a:cubicBezTo>
                    <a:pt x="872" y="676"/>
                    <a:pt x="872" y="676"/>
                    <a:pt x="872" y="676"/>
                  </a:cubicBezTo>
                  <a:cubicBezTo>
                    <a:pt x="888" y="676"/>
                    <a:pt x="888" y="676"/>
                    <a:pt x="888" y="676"/>
                  </a:cubicBezTo>
                  <a:lnTo>
                    <a:pt x="888" y="844"/>
                  </a:lnTo>
                  <a:close/>
                </a:path>
              </a:pathLst>
            </a:custGeom>
            <a:solidFill>
              <a:srgbClr val="009C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7" name="Freeform 5"/>
          <p:cNvSpPr>
            <a:spLocks noEditPoints="1"/>
          </p:cNvSpPr>
          <p:nvPr/>
        </p:nvSpPr>
        <p:spPr bwMode="auto">
          <a:xfrm>
            <a:off x="8941565" y="3370318"/>
            <a:ext cx="2458404" cy="1923551"/>
          </a:xfrm>
          <a:custGeom>
            <a:avLst/>
            <a:gdLst>
              <a:gd name="T0" fmla="*/ 618 w 865"/>
              <a:gd name="T1" fmla="*/ 107 h 676"/>
              <a:gd name="T2" fmla="*/ 510 w 865"/>
              <a:gd name="T3" fmla="*/ 153 h 676"/>
              <a:gd name="T4" fmla="*/ 810 w 865"/>
              <a:gd name="T5" fmla="*/ 39 h 676"/>
              <a:gd name="T6" fmla="*/ 808 w 865"/>
              <a:gd name="T7" fmla="*/ 211 h 676"/>
              <a:gd name="T8" fmla="*/ 614 w 865"/>
              <a:gd name="T9" fmla="*/ 64 h 676"/>
              <a:gd name="T10" fmla="*/ 656 w 865"/>
              <a:gd name="T11" fmla="*/ 163 h 676"/>
              <a:gd name="T12" fmla="*/ 699 w 865"/>
              <a:gd name="T13" fmla="*/ 334 h 676"/>
              <a:gd name="T14" fmla="*/ 534 w 865"/>
              <a:gd name="T15" fmla="*/ 39 h 676"/>
              <a:gd name="T16" fmla="*/ 500 w 865"/>
              <a:gd name="T17" fmla="*/ 39 h 676"/>
              <a:gd name="T18" fmla="*/ 253 w 865"/>
              <a:gd name="T19" fmla="*/ 317 h 676"/>
              <a:gd name="T20" fmla="*/ 271 w 865"/>
              <a:gd name="T21" fmla="*/ 148 h 676"/>
              <a:gd name="T22" fmla="*/ 158 w 865"/>
              <a:gd name="T23" fmla="*/ 42 h 676"/>
              <a:gd name="T24" fmla="*/ 42 w 865"/>
              <a:gd name="T25" fmla="*/ 52 h 676"/>
              <a:gd name="T26" fmla="*/ 94 w 865"/>
              <a:gd name="T27" fmla="*/ 241 h 676"/>
              <a:gd name="T28" fmla="*/ 42 w 865"/>
              <a:gd name="T29" fmla="*/ 267 h 676"/>
              <a:gd name="T30" fmla="*/ 42 w 865"/>
              <a:gd name="T31" fmla="*/ 501 h 676"/>
              <a:gd name="T32" fmla="*/ 334 w 865"/>
              <a:gd name="T33" fmla="*/ 473 h 676"/>
              <a:gd name="T34" fmla="*/ 253 w 865"/>
              <a:gd name="T35" fmla="*/ 457 h 676"/>
              <a:gd name="T36" fmla="*/ 100 w 865"/>
              <a:gd name="T37" fmla="*/ 431 h 676"/>
              <a:gd name="T38" fmla="*/ 407 w 865"/>
              <a:gd name="T39" fmla="*/ 431 h 676"/>
              <a:gd name="T40" fmla="*/ 176 w 865"/>
              <a:gd name="T41" fmla="*/ 355 h 676"/>
              <a:gd name="T42" fmla="*/ 176 w 865"/>
              <a:gd name="T43" fmla="*/ 330 h 676"/>
              <a:gd name="T44" fmla="*/ 407 w 865"/>
              <a:gd name="T45" fmla="*/ 281 h 676"/>
              <a:gd name="T46" fmla="*/ 407 w 865"/>
              <a:gd name="T47" fmla="*/ 202 h 676"/>
              <a:gd name="T48" fmla="*/ 570 w 865"/>
              <a:gd name="T49" fmla="*/ 292 h 676"/>
              <a:gd name="T50" fmla="*/ 618 w 865"/>
              <a:gd name="T51" fmla="*/ 506 h 676"/>
              <a:gd name="T52" fmla="*/ 500 w 865"/>
              <a:gd name="T53" fmla="*/ 506 h 676"/>
              <a:gd name="T54" fmla="*/ 649 w 865"/>
              <a:gd name="T55" fmla="*/ 384 h 676"/>
              <a:gd name="T56" fmla="*/ 737 w 865"/>
              <a:gd name="T57" fmla="*/ 481 h 676"/>
              <a:gd name="T58" fmla="*/ 779 w 865"/>
              <a:gd name="T59" fmla="*/ 391 h 676"/>
              <a:gd name="T60" fmla="*/ 812 w 865"/>
              <a:gd name="T61" fmla="*/ 457 h 676"/>
              <a:gd name="T62" fmla="*/ 33 w 865"/>
              <a:gd name="T63" fmla="*/ 630 h 676"/>
              <a:gd name="T64" fmla="*/ 33 w 865"/>
              <a:gd name="T65" fmla="*/ 617 h 676"/>
              <a:gd name="T66" fmla="*/ 3 w 865"/>
              <a:gd name="T67" fmla="*/ 668 h 676"/>
              <a:gd name="T68" fmla="*/ 13 w 865"/>
              <a:gd name="T69" fmla="*/ 646 h 676"/>
              <a:gd name="T70" fmla="*/ 68 w 865"/>
              <a:gd name="T71" fmla="*/ 613 h 676"/>
              <a:gd name="T72" fmla="*/ 54 w 865"/>
              <a:gd name="T73" fmla="*/ 650 h 676"/>
              <a:gd name="T74" fmla="*/ 129 w 865"/>
              <a:gd name="T75" fmla="*/ 645 h 676"/>
              <a:gd name="T76" fmla="*/ 149 w 865"/>
              <a:gd name="T77" fmla="*/ 625 h 676"/>
              <a:gd name="T78" fmla="*/ 141 w 865"/>
              <a:gd name="T79" fmla="*/ 676 h 676"/>
              <a:gd name="T80" fmla="*/ 186 w 865"/>
              <a:gd name="T81" fmla="*/ 648 h 676"/>
              <a:gd name="T82" fmla="*/ 186 w 865"/>
              <a:gd name="T83" fmla="*/ 638 h 676"/>
              <a:gd name="T84" fmla="*/ 268 w 865"/>
              <a:gd name="T85" fmla="*/ 623 h 676"/>
              <a:gd name="T86" fmla="*/ 255 w 865"/>
              <a:gd name="T87" fmla="*/ 626 h 676"/>
              <a:gd name="T88" fmla="*/ 276 w 865"/>
              <a:gd name="T89" fmla="*/ 623 h 676"/>
              <a:gd name="T90" fmla="*/ 398 w 865"/>
              <a:gd name="T91" fmla="*/ 648 h 676"/>
              <a:gd name="T92" fmla="*/ 373 w 865"/>
              <a:gd name="T93" fmla="*/ 623 h 676"/>
              <a:gd name="T94" fmla="*/ 463 w 865"/>
              <a:gd name="T95" fmla="*/ 676 h 676"/>
              <a:gd name="T96" fmla="*/ 410 w 865"/>
              <a:gd name="T97" fmla="*/ 613 h 676"/>
              <a:gd name="T98" fmla="*/ 531 w 865"/>
              <a:gd name="T99" fmla="*/ 648 h 676"/>
              <a:gd name="T100" fmla="*/ 509 w 865"/>
              <a:gd name="T101" fmla="*/ 623 h 676"/>
              <a:gd name="T102" fmla="*/ 500 w 865"/>
              <a:gd name="T103" fmla="*/ 648 h 676"/>
              <a:gd name="T104" fmla="*/ 587 w 865"/>
              <a:gd name="T105" fmla="*/ 642 h 676"/>
              <a:gd name="T106" fmla="*/ 577 w 865"/>
              <a:gd name="T107" fmla="*/ 633 h 676"/>
              <a:gd name="T108" fmla="*/ 642 w 865"/>
              <a:gd name="T109" fmla="*/ 676 h 676"/>
              <a:gd name="T110" fmla="*/ 713 w 865"/>
              <a:gd name="T111" fmla="*/ 676 h 676"/>
              <a:gd name="T112" fmla="*/ 681 w 865"/>
              <a:gd name="T113" fmla="*/ 633 h 676"/>
              <a:gd name="T114" fmla="*/ 686 w 865"/>
              <a:gd name="T115" fmla="*/ 666 h 676"/>
              <a:gd name="T116" fmla="*/ 726 w 865"/>
              <a:gd name="T117" fmla="*/ 619 h 676"/>
              <a:gd name="T118" fmla="*/ 733 w 865"/>
              <a:gd name="T119" fmla="*/ 636 h 676"/>
              <a:gd name="T120" fmla="*/ 789 w 865"/>
              <a:gd name="T121" fmla="*/ 627 h 676"/>
              <a:gd name="T122" fmla="*/ 852 w 865"/>
              <a:gd name="T123" fmla="*/ 623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65" h="676">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moveTo>
                  <a:pt x="13" y="642"/>
                </a:moveTo>
                <a:cubicBezTo>
                  <a:pt x="18" y="642"/>
                  <a:pt x="18" y="642"/>
                  <a:pt x="18" y="642"/>
                </a:cubicBezTo>
                <a:cubicBezTo>
                  <a:pt x="21" y="642"/>
                  <a:pt x="24" y="641"/>
                  <a:pt x="26" y="640"/>
                </a:cubicBezTo>
                <a:cubicBezTo>
                  <a:pt x="28" y="639"/>
                  <a:pt x="30" y="638"/>
                  <a:pt x="31" y="636"/>
                </a:cubicBezTo>
                <a:cubicBezTo>
                  <a:pt x="32" y="634"/>
                  <a:pt x="33" y="632"/>
                  <a:pt x="33" y="630"/>
                </a:cubicBezTo>
                <a:cubicBezTo>
                  <a:pt x="33" y="626"/>
                  <a:pt x="31" y="623"/>
                  <a:pt x="29" y="621"/>
                </a:cubicBezTo>
                <a:cubicBezTo>
                  <a:pt x="27" y="618"/>
                  <a:pt x="24" y="617"/>
                  <a:pt x="20" y="617"/>
                </a:cubicBezTo>
                <a:cubicBezTo>
                  <a:pt x="16" y="617"/>
                  <a:pt x="12" y="618"/>
                  <a:pt x="10" y="621"/>
                </a:cubicBezTo>
                <a:cubicBezTo>
                  <a:pt x="7" y="623"/>
                  <a:pt x="6" y="626"/>
                  <a:pt x="6" y="630"/>
                </a:cubicBezTo>
                <a:cubicBezTo>
                  <a:pt x="1" y="630"/>
                  <a:pt x="1" y="630"/>
                  <a:pt x="1" y="630"/>
                </a:cubicBezTo>
                <a:cubicBezTo>
                  <a:pt x="1" y="627"/>
                  <a:pt x="2" y="624"/>
                  <a:pt x="3" y="621"/>
                </a:cubicBezTo>
                <a:cubicBezTo>
                  <a:pt x="5" y="619"/>
                  <a:pt x="7" y="617"/>
                  <a:pt x="10" y="615"/>
                </a:cubicBezTo>
                <a:cubicBezTo>
                  <a:pt x="13" y="614"/>
                  <a:pt x="16" y="613"/>
                  <a:pt x="20" y="613"/>
                </a:cubicBezTo>
                <a:cubicBezTo>
                  <a:pt x="25" y="613"/>
                  <a:pt x="30" y="614"/>
                  <a:pt x="33" y="617"/>
                </a:cubicBezTo>
                <a:cubicBezTo>
                  <a:pt x="36" y="621"/>
                  <a:pt x="38" y="625"/>
                  <a:pt x="38" y="630"/>
                </a:cubicBezTo>
                <a:cubicBezTo>
                  <a:pt x="38" y="633"/>
                  <a:pt x="37" y="636"/>
                  <a:pt x="35" y="638"/>
                </a:cubicBezTo>
                <a:cubicBezTo>
                  <a:pt x="33" y="641"/>
                  <a:pt x="30" y="643"/>
                  <a:pt x="27" y="644"/>
                </a:cubicBezTo>
                <a:cubicBezTo>
                  <a:pt x="31" y="645"/>
                  <a:pt x="34" y="647"/>
                  <a:pt x="36" y="649"/>
                </a:cubicBezTo>
                <a:cubicBezTo>
                  <a:pt x="38" y="652"/>
                  <a:pt x="39" y="655"/>
                  <a:pt x="39" y="659"/>
                </a:cubicBezTo>
                <a:cubicBezTo>
                  <a:pt x="39" y="664"/>
                  <a:pt x="37" y="668"/>
                  <a:pt x="34" y="672"/>
                </a:cubicBezTo>
                <a:cubicBezTo>
                  <a:pt x="30" y="675"/>
                  <a:pt x="26" y="676"/>
                  <a:pt x="20" y="676"/>
                </a:cubicBezTo>
                <a:cubicBezTo>
                  <a:pt x="16" y="676"/>
                  <a:pt x="13" y="676"/>
                  <a:pt x="10" y="674"/>
                </a:cubicBezTo>
                <a:cubicBezTo>
                  <a:pt x="7" y="673"/>
                  <a:pt x="4" y="671"/>
                  <a:pt x="3" y="668"/>
                </a:cubicBezTo>
                <a:cubicBezTo>
                  <a:pt x="1" y="665"/>
                  <a:pt x="0" y="662"/>
                  <a:pt x="0" y="659"/>
                </a:cubicBezTo>
                <a:cubicBezTo>
                  <a:pt x="5" y="659"/>
                  <a:pt x="5" y="659"/>
                  <a:pt x="5" y="659"/>
                </a:cubicBezTo>
                <a:cubicBezTo>
                  <a:pt x="5" y="663"/>
                  <a:pt x="6" y="666"/>
                  <a:pt x="9" y="668"/>
                </a:cubicBezTo>
                <a:cubicBezTo>
                  <a:pt x="12" y="671"/>
                  <a:pt x="15" y="672"/>
                  <a:pt x="20" y="672"/>
                </a:cubicBezTo>
                <a:cubicBezTo>
                  <a:pt x="24" y="672"/>
                  <a:pt x="28" y="671"/>
                  <a:pt x="30" y="669"/>
                </a:cubicBezTo>
                <a:cubicBezTo>
                  <a:pt x="32" y="667"/>
                  <a:pt x="34" y="663"/>
                  <a:pt x="34" y="659"/>
                </a:cubicBezTo>
                <a:cubicBezTo>
                  <a:pt x="34" y="655"/>
                  <a:pt x="32" y="652"/>
                  <a:pt x="30" y="650"/>
                </a:cubicBezTo>
                <a:cubicBezTo>
                  <a:pt x="27" y="647"/>
                  <a:pt x="23" y="646"/>
                  <a:pt x="18" y="646"/>
                </a:cubicBezTo>
                <a:cubicBezTo>
                  <a:pt x="13" y="646"/>
                  <a:pt x="13" y="646"/>
                  <a:pt x="13" y="646"/>
                </a:cubicBezTo>
                <a:lnTo>
                  <a:pt x="13" y="642"/>
                </a:lnTo>
                <a:close/>
                <a:moveTo>
                  <a:pt x="87" y="650"/>
                </a:moveTo>
                <a:cubicBezTo>
                  <a:pt x="87" y="659"/>
                  <a:pt x="86" y="665"/>
                  <a:pt x="82" y="670"/>
                </a:cubicBezTo>
                <a:cubicBezTo>
                  <a:pt x="79" y="674"/>
                  <a:pt x="74" y="676"/>
                  <a:pt x="68" y="676"/>
                </a:cubicBezTo>
                <a:cubicBezTo>
                  <a:pt x="62" y="676"/>
                  <a:pt x="57" y="674"/>
                  <a:pt x="54" y="670"/>
                </a:cubicBezTo>
                <a:cubicBezTo>
                  <a:pt x="51" y="665"/>
                  <a:pt x="49" y="659"/>
                  <a:pt x="49" y="650"/>
                </a:cubicBezTo>
                <a:cubicBezTo>
                  <a:pt x="49" y="639"/>
                  <a:pt x="49" y="639"/>
                  <a:pt x="49" y="639"/>
                </a:cubicBezTo>
                <a:cubicBezTo>
                  <a:pt x="49" y="631"/>
                  <a:pt x="51" y="624"/>
                  <a:pt x="54" y="620"/>
                </a:cubicBezTo>
                <a:cubicBezTo>
                  <a:pt x="57" y="615"/>
                  <a:pt x="62" y="613"/>
                  <a:pt x="68" y="613"/>
                </a:cubicBezTo>
                <a:cubicBezTo>
                  <a:pt x="74" y="613"/>
                  <a:pt x="79" y="615"/>
                  <a:pt x="82" y="619"/>
                </a:cubicBezTo>
                <a:cubicBezTo>
                  <a:pt x="85" y="624"/>
                  <a:pt x="87" y="630"/>
                  <a:pt x="87" y="638"/>
                </a:cubicBezTo>
                <a:lnTo>
                  <a:pt x="87" y="650"/>
                </a:lnTo>
                <a:close/>
                <a:moveTo>
                  <a:pt x="82" y="639"/>
                </a:moveTo>
                <a:cubicBezTo>
                  <a:pt x="82" y="632"/>
                  <a:pt x="81" y="626"/>
                  <a:pt x="79" y="623"/>
                </a:cubicBezTo>
                <a:cubicBezTo>
                  <a:pt x="76" y="619"/>
                  <a:pt x="73" y="617"/>
                  <a:pt x="68" y="617"/>
                </a:cubicBezTo>
                <a:cubicBezTo>
                  <a:pt x="64" y="617"/>
                  <a:pt x="60" y="619"/>
                  <a:pt x="58" y="623"/>
                </a:cubicBezTo>
                <a:cubicBezTo>
                  <a:pt x="55" y="626"/>
                  <a:pt x="54" y="631"/>
                  <a:pt x="54" y="638"/>
                </a:cubicBezTo>
                <a:cubicBezTo>
                  <a:pt x="54" y="650"/>
                  <a:pt x="54" y="650"/>
                  <a:pt x="54" y="650"/>
                </a:cubicBezTo>
                <a:cubicBezTo>
                  <a:pt x="54" y="657"/>
                  <a:pt x="55" y="663"/>
                  <a:pt x="58" y="667"/>
                </a:cubicBezTo>
                <a:cubicBezTo>
                  <a:pt x="60" y="670"/>
                  <a:pt x="64" y="672"/>
                  <a:pt x="68" y="672"/>
                </a:cubicBezTo>
                <a:cubicBezTo>
                  <a:pt x="73" y="672"/>
                  <a:pt x="76" y="670"/>
                  <a:pt x="79" y="667"/>
                </a:cubicBezTo>
                <a:cubicBezTo>
                  <a:pt x="81" y="663"/>
                  <a:pt x="82" y="658"/>
                  <a:pt x="82" y="651"/>
                </a:cubicBezTo>
                <a:lnTo>
                  <a:pt x="82" y="639"/>
                </a:lnTo>
                <a:close/>
                <a:moveTo>
                  <a:pt x="151" y="659"/>
                </a:moveTo>
                <a:cubicBezTo>
                  <a:pt x="151" y="657"/>
                  <a:pt x="150" y="655"/>
                  <a:pt x="149" y="653"/>
                </a:cubicBezTo>
                <a:cubicBezTo>
                  <a:pt x="147" y="652"/>
                  <a:pt x="144" y="651"/>
                  <a:pt x="139" y="649"/>
                </a:cubicBezTo>
                <a:cubicBezTo>
                  <a:pt x="135" y="648"/>
                  <a:pt x="131" y="646"/>
                  <a:pt x="129" y="645"/>
                </a:cubicBezTo>
                <a:cubicBezTo>
                  <a:pt x="122" y="641"/>
                  <a:pt x="118" y="636"/>
                  <a:pt x="118" y="629"/>
                </a:cubicBezTo>
                <a:cubicBezTo>
                  <a:pt x="118" y="626"/>
                  <a:pt x="119" y="623"/>
                  <a:pt x="121" y="620"/>
                </a:cubicBezTo>
                <a:cubicBezTo>
                  <a:pt x="123" y="618"/>
                  <a:pt x="125" y="616"/>
                  <a:pt x="129" y="614"/>
                </a:cubicBezTo>
                <a:cubicBezTo>
                  <a:pt x="133" y="613"/>
                  <a:pt x="137" y="612"/>
                  <a:pt x="141" y="612"/>
                </a:cubicBezTo>
                <a:cubicBezTo>
                  <a:pt x="146" y="612"/>
                  <a:pt x="150" y="613"/>
                  <a:pt x="153" y="614"/>
                </a:cubicBezTo>
                <a:cubicBezTo>
                  <a:pt x="157" y="616"/>
                  <a:pt x="159" y="618"/>
                  <a:pt x="161" y="621"/>
                </a:cubicBezTo>
                <a:cubicBezTo>
                  <a:pt x="163" y="624"/>
                  <a:pt x="164" y="628"/>
                  <a:pt x="164" y="631"/>
                </a:cubicBezTo>
                <a:cubicBezTo>
                  <a:pt x="151" y="631"/>
                  <a:pt x="151" y="631"/>
                  <a:pt x="151" y="631"/>
                </a:cubicBezTo>
                <a:cubicBezTo>
                  <a:pt x="151" y="628"/>
                  <a:pt x="150" y="626"/>
                  <a:pt x="149" y="625"/>
                </a:cubicBezTo>
                <a:cubicBezTo>
                  <a:pt x="147" y="623"/>
                  <a:pt x="144" y="622"/>
                  <a:pt x="141" y="622"/>
                </a:cubicBezTo>
                <a:cubicBezTo>
                  <a:pt x="138" y="622"/>
                  <a:pt x="135" y="623"/>
                  <a:pt x="134" y="624"/>
                </a:cubicBezTo>
                <a:cubicBezTo>
                  <a:pt x="132" y="626"/>
                  <a:pt x="131" y="627"/>
                  <a:pt x="131" y="630"/>
                </a:cubicBezTo>
                <a:cubicBezTo>
                  <a:pt x="131" y="632"/>
                  <a:pt x="132" y="633"/>
                  <a:pt x="134" y="635"/>
                </a:cubicBezTo>
                <a:cubicBezTo>
                  <a:pt x="136" y="636"/>
                  <a:pt x="139" y="637"/>
                  <a:pt x="143" y="639"/>
                </a:cubicBezTo>
                <a:cubicBezTo>
                  <a:pt x="150" y="641"/>
                  <a:pt x="156" y="643"/>
                  <a:pt x="159" y="647"/>
                </a:cubicBezTo>
                <a:cubicBezTo>
                  <a:pt x="163" y="650"/>
                  <a:pt x="164" y="654"/>
                  <a:pt x="164" y="659"/>
                </a:cubicBezTo>
                <a:cubicBezTo>
                  <a:pt x="164" y="664"/>
                  <a:pt x="162" y="669"/>
                  <a:pt x="158" y="672"/>
                </a:cubicBezTo>
                <a:cubicBezTo>
                  <a:pt x="154" y="675"/>
                  <a:pt x="148" y="676"/>
                  <a:pt x="141" y="676"/>
                </a:cubicBezTo>
                <a:cubicBezTo>
                  <a:pt x="137" y="676"/>
                  <a:pt x="132" y="676"/>
                  <a:pt x="128" y="674"/>
                </a:cubicBezTo>
                <a:cubicBezTo>
                  <a:pt x="124" y="672"/>
                  <a:pt x="121" y="670"/>
                  <a:pt x="119" y="667"/>
                </a:cubicBezTo>
                <a:cubicBezTo>
                  <a:pt x="117" y="663"/>
                  <a:pt x="116" y="660"/>
                  <a:pt x="116" y="656"/>
                </a:cubicBezTo>
                <a:cubicBezTo>
                  <a:pt x="129" y="656"/>
                  <a:pt x="129" y="656"/>
                  <a:pt x="129" y="656"/>
                </a:cubicBezTo>
                <a:cubicBezTo>
                  <a:pt x="129" y="663"/>
                  <a:pt x="133" y="666"/>
                  <a:pt x="141" y="666"/>
                </a:cubicBezTo>
                <a:cubicBezTo>
                  <a:pt x="145" y="666"/>
                  <a:pt x="147" y="666"/>
                  <a:pt x="149" y="664"/>
                </a:cubicBezTo>
                <a:cubicBezTo>
                  <a:pt x="150" y="663"/>
                  <a:pt x="151" y="661"/>
                  <a:pt x="151" y="659"/>
                </a:cubicBezTo>
                <a:close/>
                <a:moveTo>
                  <a:pt x="211" y="648"/>
                </a:moveTo>
                <a:cubicBezTo>
                  <a:pt x="186" y="648"/>
                  <a:pt x="186" y="648"/>
                  <a:pt x="186" y="648"/>
                </a:cubicBezTo>
                <a:cubicBezTo>
                  <a:pt x="186" y="665"/>
                  <a:pt x="186" y="665"/>
                  <a:pt x="186" y="665"/>
                </a:cubicBezTo>
                <a:cubicBezTo>
                  <a:pt x="215" y="665"/>
                  <a:pt x="215" y="665"/>
                  <a:pt x="215" y="665"/>
                </a:cubicBezTo>
                <a:cubicBezTo>
                  <a:pt x="215" y="676"/>
                  <a:pt x="215" y="676"/>
                  <a:pt x="215" y="676"/>
                </a:cubicBezTo>
                <a:cubicBezTo>
                  <a:pt x="173" y="676"/>
                  <a:pt x="173" y="676"/>
                  <a:pt x="173" y="676"/>
                </a:cubicBezTo>
                <a:cubicBezTo>
                  <a:pt x="173" y="613"/>
                  <a:pt x="173" y="613"/>
                  <a:pt x="173" y="613"/>
                </a:cubicBezTo>
                <a:cubicBezTo>
                  <a:pt x="215" y="613"/>
                  <a:pt x="215" y="613"/>
                  <a:pt x="215" y="613"/>
                </a:cubicBezTo>
                <a:cubicBezTo>
                  <a:pt x="215" y="623"/>
                  <a:pt x="215" y="623"/>
                  <a:pt x="215" y="623"/>
                </a:cubicBezTo>
                <a:cubicBezTo>
                  <a:pt x="186" y="623"/>
                  <a:pt x="186" y="623"/>
                  <a:pt x="186" y="623"/>
                </a:cubicBezTo>
                <a:cubicBezTo>
                  <a:pt x="186" y="638"/>
                  <a:pt x="186" y="638"/>
                  <a:pt x="186" y="638"/>
                </a:cubicBezTo>
                <a:cubicBezTo>
                  <a:pt x="211" y="638"/>
                  <a:pt x="211" y="638"/>
                  <a:pt x="211" y="638"/>
                </a:cubicBezTo>
                <a:lnTo>
                  <a:pt x="211" y="648"/>
                </a:lnTo>
                <a:close/>
                <a:moveTo>
                  <a:pt x="236" y="653"/>
                </a:moveTo>
                <a:cubicBezTo>
                  <a:pt x="236" y="676"/>
                  <a:pt x="236" y="676"/>
                  <a:pt x="236" y="676"/>
                </a:cubicBezTo>
                <a:cubicBezTo>
                  <a:pt x="223" y="676"/>
                  <a:pt x="223" y="676"/>
                  <a:pt x="223" y="676"/>
                </a:cubicBezTo>
                <a:cubicBezTo>
                  <a:pt x="223" y="613"/>
                  <a:pt x="223" y="613"/>
                  <a:pt x="223" y="613"/>
                </a:cubicBezTo>
                <a:cubicBezTo>
                  <a:pt x="247" y="613"/>
                  <a:pt x="247" y="613"/>
                  <a:pt x="247" y="613"/>
                </a:cubicBezTo>
                <a:cubicBezTo>
                  <a:pt x="252" y="613"/>
                  <a:pt x="256" y="614"/>
                  <a:pt x="260" y="615"/>
                </a:cubicBezTo>
                <a:cubicBezTo>
                  <a:pt x="263" y="617"/>
                  <a:pt x="266" y="620"/>
                  <a:pt x="268" y="623"/>
                </a:cubicBezTo>
                <a:cubicBezTo>
                  <a:pt x="270" y="626"/>
                  <a:pt x="271" y="630"/>
                  <a:pt x="271" y="634"/>
                </a:cubicBezTo>
                <a:cubicBezTo>
                  <a:pt x="271" y="640"/>
                  <a:pt x="269" y="645"/>
                  <a:pt x="264" y="648"/>
                </a:cubicBezTo>
                <a:cubicBezTo>
                  <a:pt x="260" y="652"/>
                  <a:pt x="254" y="653"/>
                  <a:pt x="247" y="653"/>
                </a:cubicBezTo>
                <a:lnTo>
                  <a:pt x="236" y="653"/>
                </a:lnTo>
                <a:close/>
                <a:moveTo>
                  <a:pt x="236" y="643"/>
                </a:moveTo>
                <a:cubicBezTo>
                  <a:pt x="247" y="643"/>
                  <a:pt x="247" y="643"/>
                  <a:pt x="247" y="643"/>
                </a:cubicBezTo>
                <a:cubicBezTo>
                  <a:pt x="251" y="643"/>
                  <a:pt x="253" y="642"/>
                  <a:pt x="255" y="641"/>
                </a:cubicBezTo>
                <a:cubicBezTo>
                  <a:pt x="257" y="639"/>
                  <a:pt x="258" y="637"/>
                  <a:pt x="258" y="634"/>
                </a:cubicBezTo>
                <a:cubicBezTo>
                  <a:pt x="258" y="631"/>
                  <a:pt x="257" y="628"/>
                  <a:pt x="255" y="626"/>
                </a:cubicBezTo>
                <a:cubicBezTo>
                  <a:pt x="253" y="624"/>
                  <a:pt x="251" y="623"/>
                  <a:pt x="247" y="623"/>
                </a:cubicBezTo>
                <a:cubicBezTo>
                  <a:pt x="236" y="623"/>
                  <a:pt x="236" y="623"/>
                  <a:pt x="236" y="623"/>
                </a:cubicBezTo>
                <a:lnTo>
                  <a:pt x="236" y="643"/>
                </a:lnTo>
                <a:close/>
                <a:moveTo>
                  <a:pt x="327" y="623"/>
                </a:moveTo>
                <a:cubicBezTo>
                  <a:pt x="308" y="623"/>
                  <a:pt x="308" y="623"/>
                  <a:pt x="308" y="623"/>
                </a:cubicBezTo>
                <a:cubicBezTo>
                  <a:pt x="308" y="676"/>
                  <a:pt x="308" y="676"/>
                  <a:pt x="308" y="676"/>
                </a:cubicBezTo>
                <a:cubicBezTo>
                  <a:pt x="295" y="676"/>
                  <a:pt x="295" y="676"/>
                  <a:pt x="295" y="676"/>
                </a:cubicBezTo>
                <a:cubicBezTo>
                  <a:pt x="295" y="623"/>
                  <a:pt x="295" y="623"/>
                  <a:pt x="295" y="623"/>
                </a:cubicBezTo>
                <a:cubicBezTo>
                  <a:pt x="276" y="623"/>
                  <a:pt x="276" y="623"/>
                  <a:pt x="276" y="623"/>
                </a:cubicBezTo>
                <a:cubicBezTo>
                  <a:pt x="276" y="613"/>
                  <a:pt x="276" y="613"/>
                  <a:pt x="276" y="613"/>
                </a:cubicBezTo>
                <a:cubicBezTo>
                  <a:pt x="327" y="613"/>
                  <a:pt x="327" y="613"/>
                  <a:pt x="327" y="613"/>
                </a:cubicBezTo>
                <a:lnTo>
                  <a:pt x="327" y="623"/>
                </a:lnTo>
                <a:close/>
                <a:moveTo>
                  <a:pt x="348" y="676"/>
                </a:moveTo>
                <a:cubicBezTo>
                  <a:pt x="335" y="676"/>
                  <a:pt x="335" y="676"/>
                  <a:pt x="335" y="676"/>
                </a:cubicBezTo>
                <a:cubicBezTo>
                  <a:pt x="335" y="613"/>
                  <a:pt x="335" y="613"/>
                  <a:pt x="335" y="613"/>
                </a:cubicBezTo>
                <a:cubicBezTo>
                  <a:pt x="348" y="613"/>
                  <a:pt x="348" y="613"/>
                  <a:pt x="348" y="613"/>
                </a:cubicBezTo>
                <a:lnTo>
                  <a:pt x="348" y="676"/>
                </a:lnTo>
                <a:close/>
                <a:moveTo>
                  <a:pt x="398" y="648"/>
                </a:moveTo>
                <a:cubicBezTo>
                  <a:pt x="373" y="648"/>
                  <a:pt x="373" y="648"/>
                  <a:pt x="373" y="648"/>
                </a:cubicBezTo>
                <a:cubicBezTo>
                  <a:pt x="373" y="665"/>
                  <a:pt x="373" y="665"/>
                  <a:pt x="373" y="665"/>
                </a:cubicBezTo>
                <a:cubicBezTo>
                  <a:pt x="402" y="665"/>
                  <a:pt x="402" y="665"/>
                  <a:pt x="402" y="665"/>
                </a:cubicBezTo>
                <a:cubicBezTo>
                  <a:pt x="402" y="676"/>
                  <a:pt x="402" y="676"/>
                  <a:pt x="402" y="676"/>
                </a:cubicBezTo>
                <a:cubicBezTo>
                  <a:pt x="360" y="676"/>
                  <a:pt x="360" y="676"/>
                  <a:pt x="360" y="676"/>
                </a:cubicBezTo>
                <a:cubicBezTo>
                  <a:pt x="360" y="613"/>
                  <a:pt x="360" y="613"/>
                  <a:pt x="360" y="613"/>
                </a:cubicBezTo>
                <a:cubicBezTo>
                  <a:pt x="402" y="613"/>
                  <a:pt x="402" y="613"/>
                  <a:pt x="402" y="613"/>
                </a:cubicBezTo>
                <a:cubicBezTo>
                  <a:pt x="402" y="623"/>
                  <a:pt x="402" y="623"/>
                  <a:pt x="402" y="623"/>
                </a:cubicBezTo>
                <a:cubicBezTo>
                  <a:pt x="373" y="623"/>
                  <a:pt x="373" y="623"/>
                  <a:pt x="373" y="623"/>
                </a:cubicBezTo>
                <a:cubicBezTo>
                  <a:pt x="373" y="638"/>
                  <a:pt x="373" y="638"/>
                  <a:pt x="373" y="638"/>
                </a:cubicBezTo>
                <a:cubicBezTo>
                  <a:pt x="398" y="638"/>
                  <a:pt x="398" y="638"/>
                  <a:pt x="398" y="638"/>
                </a:cubicBezTo>
                <a:lnTo>
                  <a:pt x="398" y="648"/>
                </a:lnTo>
                <a:close/>
                <a:moveTo>
                  <a:pt x="427" y="613"/>
                </a:moveTo>
                <a:cubicBezTo>
                  <a:pt x="443" y="658"/>
                  <a:pt x="443" y="658"/>
                  <a:pt x="443" y="658"/>
                </a:cubicBezTo>
                <a:cubicBezTo>
                  <a:pt x="459" y="613"/>
                  <a:pt x="459" y="613"/>
                  <a:pt x="459" y="613"/>
                </a:cubicBezTo>
                <a:cubicBezTo>
                  <a:pt x="476" y="613"/>
                  <a:pt x="476" y="613"/>
                  <a:pt x="476" y="613"/>
                </a:cubicBezTo>
                <a:cubicBezTo>
                  <a:pt x="476" y="676"/>
                  <a:pt x="476" y="676"/>
                  <a:pt x="476" y="676"/>
                </a:cubicBezTo>
                <a:cubicBezTo>
                  <a:pt x="463" y="676"/>
                  <a:pt x="463" y="676"/>
                  <a:pt x="463" y="676"/>
                </a:cubicBezTo>
                <a:cubicBezTo>
                  <a:pt x="463" y="658"/>
                  <a:pt x="463" y="658"/>
                  <a:pt x="463" y="658"/>
                </a:cubicBezTo>
                <a:cubicBezTo>
                  <a:pt x="464" y="629"/>
                  <a:pt x="464" y="629"/>
                  <a:pt x="464" y="629"/>
                </a:cubicBezTo>
                <a:cubicBezTo>
                  <a:pt x="447" y="676"/>
                  <a:pt x="447" y="676"/>
                  <a:pt x="447" y="676"/>
                </a:cubicBezTo>
                <a:cubicBezTo>
                  <a:pt x="438" y="676"/>
                  <a:pt x="438" y="676"/>
                  <a:pt x="438" y="676"/>
                </a:cubicBezTo>
                <a:cubicBezTo>
                  <a:pt x="421" y="629"/>
                  <a:pt x="421" y="629"/>
                  <a:pt x="421" y="629"/>
                </a:cubicBezTo>
                <a:cubicBezTo>
                  <a:pt x="423" y="658"/>
                  <a:pt x="423" y="658"/>
                  <a:pt x="423" y="658"/>
                </a:cubicBezTo>
                <a:cubicBezTo>
                  <a:pt x="423" y="676"/>
                  <a:pt x="423" y="676"/>
                  <a:pt x="423" y="676"/>
                </a:cubicBezTo>
                <a:cubicBezTo>
                  <a:pt x="410" y="676"/>
                  <a:pt x="410" y="676"/>
                  <a:pt x="410" y="676"/>
                </a:cubicBezTo>
                <a:cubicBezTo>
                  <a:pt x="410" y="613"/>
                  <a:pt x="410" y="613"/>
                  <a:pt x="410" y="613"/>
                </a:cubicBezTo>
                <a:lnTo>
                  <a:pt x="427" y="613"/>
                </a:lnTo>
                <a:close/>
                <a:moveTo>
                  <a:pt x="487" y="676"/>
                </a:moveTo>
                <a:cubicBezTo>
                  <a:pt x="487" y="613"/>
                  <a:pt x="487" y="613"/>
                  <a:pt x="487" y="613"/>
                </a:cubicBezTo>
                <a:cubicBezTo>
                  <a:pt x="509" y="613"/>
                  <a:pt x="509" y="613"/>
                  <a:pt x="509" y="613"/>
                </a:cubicBezTo>
                <a:cubicBezTo>
                  <a:pt x="517" y="613"/>
                  <a:pt x="522" y="614"/>
                  <a:pt x="526" y="617"/>
                </a:cubicBezTo>
                <a:cubicBezTo>
                  <a:pt x="530" y="620"/>
                  <a:pt x="532" y="624"/>
                  <a:pt x="532" y="630"/>
                </a:cubicBezTo>
                <a:cubicBezTo>
                  <a:pt x="532" y="633"/>
                  <a:pt x="532" y="636"/>
                  <a:pt x="530" y="638"/>
                </a:cubicBezTo>
                <a:cubicBezTo>
                  <a:pt x="528" y="640"/>
                  <a:pt x="526" y="642"/>
                  <a:pt x="523" y="643"/>
                </a:cubicBezTo>
                <a:cubicBezTo>
                  <a:pt x="527" y="644"/>
                  <a:pt x="529" y="646"/>
                  <a:pt x="531" y="648"/>
                </a:cubicBezTo>
                <a:cubicBezTo>
                  <a:pt x="533" y="651"/>
                  <a:pt x="534" y="654"/>
                  <a:pt x="534" y="657"/>
                </a:cubicBezTo>
                <a:cubicBezTo>
                  <a:pt x="534" y="663"/>
                  <a:pt x="532" y="668"/>
                  <a:pt x="528" y="671"/>
                </a:cubicBezTo>
                <a:cubicBezTo>
                  <a:pt x="524" y="674"/>
                  <a:pt x="519" y="676"/>
                  <a:pt x="512" y="676"/>
                </a:cubicBezTo>
                <a:lnTo>
                  <a:pt x="487" y="676"/>
                </a:lnTo>
                <a:close/>
                <a:moveTo>
                  <a:pt x="500" y="639"/>
                </a:moveTo>
                <a:cubicBezTo>
                  <a:pt x="510" y="639"/>
                  <a:pt x="510" y="639"/>
                  <a:pt x="510" y="639"/>
                </a:cubicBezTo>
                <a:cubicBezTo>
                  <a:pt x="516" y="639"/>
                  <a:pt x="519" y="636"/>
                  <a:pt x="519" y="631"/>
                </a:cubicBezTo>
                <a:cubicBezTo>
                  <a:pt x="519" y="628"/>
                  <a:pt x="519" y="626"/>
                  <a:pt x="517" y="625"/>
                </a:cubicBezTo>
                <a:cubicBezTo>
                  <a:pt x="515" y="624"/>
                  <a:pt x="513" y="623"/>
                  <a:pt x="509" y="623"/>
                </a:cubicBezTo>
                <a:cubicBezTo>
                  <a:pt x="500" y="623"/>
                  <a:pt x="500" y="623"/>
                  <a:pt x="500" y="623"/>
                </a:cubicBezTo>
                <a:lnTo>
                  <a:pt x="500" y="639"/>
                </a:lnTo>
                <a:close/>
                <a:moveTo>
                  <a:pt x="500" y="648"/>
                </a:moveTo>
                <a:cubicBezTo>
                  <a:pt x="500" y="665"/>
                  <a:pt x="500" y="665"/>
                  <a:pt x="500" y="665"/>
                </a:cubicBezTo>
                <a:cubicBezTo>
                  <a:pt x="511" y="665"/>
                  <a:pt x="511" y="665"/>
                  <a:pt x="511" y="665"/>
                </a:cubicBezTo>
                <a:cubicBezTo>
                  <a:pt x="514" y="665"/>
                  <a:pt x="517" y="664"/>
                  <a:pt x="518" y="663"/>
                </a:cubicBezTo>
                <a:cubicBezTo>
                  <a:pt x="520" y="662"/>
                  <a:pt x="521" y="660"/>
                  <a:pt x="521" y="657"/>
                </a:cubicBezTo>
                <a:cubicBezTo>
                  <a:pt x="521" y="651"/>
                  <a:pt x="518" y="648"/>
                  <a:pt x="512" y="648"/>
                </a:cubicBezTo>
                <a:lnTo>
                  <a:pt x="500" y="648"/>
                </a:lnTo>
                <a:close/>
                <a:moveTo>
                  <a:pt x="567" y="653"/>
                </a:moveTo>
                <a:cubicBezTo>
                  <a:pt x="556" y="653"/>
                  <a:pt x="556" y="653"/>
                  <a:pt x="556" y="653"/>
                </a:cubicBezTo>
                <a:cubicBezTo>
                  <a:pt x="556" y="676"/>
                  <a:pt x="556" y="676"/>
                  <a:pt x="556" y="676"/>
                </a:cubicBezTo>
                <a:cubicBezTo>
                  <a:pt x="543" y="676"/>
                  <a:pt x="543" y="676"/>
                  <a:pt x="543" y="676"/>
                </a:cubicBezTo>
                <a:cubicBezTo>
                  <a:pt x="543" y="613"/>
                  <a:pt x="543" y="613"/>
                  <a:pt x="543" y="613"/>
                </a:cubicBezTo>
                <a:cubicBezTo>
                  <a:pt x="567" y="613"/>
                  <a:pt x="567" y="613"/>
                  <a:pt x="567" y="613"/>
                </a:cubicBezTo>
                <a:cubicBezTo>
                  <a:pt x="574" y="613"/>
                  <a:pt x="580" y="614"/>
                  <a:pt x="584" y="618"/>
                </a:cubicBezTo>
                <a:cubicBezTo>
                  <a:pt x="588" y="621"/>
                  <a:pt x="590" y="626"/>
                  <a:pt x="590" y="632"/>
                </a:cubicBezTo>
                <a:cubicBezTo>
                  <a:pt x="590" y="636"/>
                  <a:pt x="589" y="640"/>
                  <a:pt x="587" y="642"/>
                </a:cubicBezTo>
                <a:cubicBezTo>
                  <a:pt x="585" y="645"/>
                  <a:pt x="583" y="648"/>
                  <a:pt x="579" y="649"/>
                </a:cubicBezTo>
                <a:cubicBezTo>
                  <a:pt x="592" y="675"/>
                  <a:pt x="592" y="675"/>
                  <a:pt x="592" y="675"/>
                </a:cubicBezTo>
                <a:cubicBezTo>
                  <a:pt x="592" y="676"/>
                  <a:pt x="592" y="676"/>
                  <a:pt x="592" y="676"/>
                </a:cubicBezTo>
                <a:cubicBezTo>
                  <a:pt x="578" y="676"/>
                  <a:pt x="578" y="676"/>
                  <a:pt x="578" y="676"/>
                </a:cubicBezTo>
                <a:lnTo>
                  <a:pt x="567" y="653"/>
                </a:lnTo>
                <a:close/>
                <a:moveTo>
                  <a:pt x="556" y="642"/>
                </a:moveTo>
                <a:cubicBezTo>
                  <a:pt x="567" y="642"/>
                  <a:pt x="567" y="642"/>
                  <a:pt x="567" y="642"/>
                </a:cubicBezTo>
                <a:cubicBezTo>
                  <a:pt x="570" y="642"/>
                  <a:pt x="573" y="641"/>
                  <a:pt x="574" y="640"/>
                </a:cubicBezTo>
                <a:cubicBezTo>
                  <a:pt x="576" y="638"/>
                  <a:pt x="577" y="636"/>
                  <a:pt x="577" y="633"/>
                </a:cubicBezTo>
                <a:cubicBezTo>
                  <a:pt x="577" y="630"/>
                  <a:pt x="576" y="628"/>
                  <a:pt x="575" y="626"/>
                </a:cubicBezTo>
                <a:cubicBezTo>
                  <a:pt x="573" y="624"/>
                  <a:pt x="570" y="623"/>
                  <a:pt x="567" y="623"/>
                </a:cubicBezTo>
                <a:cubicBezTo>
                  <a:pt x="556" y="623"/>
                  <a:pt x="556" y="623"/>
                  <a:pt x="556" y="623"/>
                </a:cubicBezTo>
                <a:lnTo>
                  <a:pt x="556" y="642"/>
                </a:lnTo>
                <a:close/>
                <a:moveTo>
                  <a:pt x="638" y="648"/>
                </a:moveTo>
                <a:cubicBezTo>
                  <a:pt x="613" y="648"/>
                  <a:pt x="613" y="648"/>
                  <a:pt x="613" y="648"/>
                </a:cubicBezTo>
                <a:cubicBezTo>
                  <a:pt x="613" y="665"/>
                  <a:pt x="613" y="665"/>
                  <a:pt x="613" y="665"/>
                </a:cubicBezTo>
                <a:cubicBezTo>
                  <a:pt x="642" y="665"/>
                  <a:pt x="642" y="665"/>
                  <a:pt x="642" y="665"/>
                </a:cubicBezTo>
                <a:cubicBezTo>
                  <a:pt x="642" y="676"/>
                  <a:pt x="642" y="676"/>
                  <a:pt x="642" y="676"/>
                </a:cubicBezTo>
                <a:cubicBezTo>
                  <a:pt x="600" y="676"/>
                  <a:pt x="600" y="676"/>
                  <a:pt x="600" y="676"/>
                </a:cubicBezTo>
                <a:cubicBezTo>
                  <a:pt x="600" y="613"/>
                  <a:pt x="600" y="613"/>
                  <a:pt x="600" y="613"/>
                </a:cubicBezTo>
                <a:cubicBezTo>
                  <a:pt x="642" y="613"/>
                  <a:pt x="642" y="613"/>
                  <a:pt x="642" y="613"/>
                </a:cubicBezTo>
                <a:cubicBezTo>
                  <a:pt x="642" y="623"/>
                  <a:pt x="642" y="623"/>
                  <a:pt x="642" y="623"/>
                </a:cubicBezTo>
                <a:cubicBezTo>
                  <a:pt x="613" y="623"/>
                  <a:pt x="613" y="623"/>
                  <a:pt x="613" y="623"/>
                </a:cubicBezTo>
                <a:cubicBezTo>
                  <a:pt x="613" y="638"/>
                  <a:pt x="613" y="638"/>
                  <a:pt x="613" y="638"/>
                </a:cubicBezTo>
                <a:cubicBezTo>
                  <a:pt x="638" y="638"/>
                  <a:pt x="638" y="638"/>
                  <a:pt x="638" y="638"/>
                </a:cubicBezTo>
                <a:lnTo>
                  <a:pt x="638" y="648"/>
                </a:lnTo>
                <a:close/>
                <a:moveTo>
                  <a:pt x="713" y="676"/>
                </a:moveTo>
                <a:cubicBezTo>
                  <a:pt x="670" y="676"/>
                  <a:pt x="670" y="676"/>
                  <a:pt x="670" y="676"/>
                </a:cubicBezTo>
                <a:cubicBezTo>
                  <a:pt x="670" y="667"/>
                  <a:pt x="670" y="667"/>
                  <a:pt x="670" y="667"/>
                </a:cubicBezTo>
                <a:cubicBezTo>
                  <a:pt x="691" y="645"/>
                  <a:pt x="691" y="645"/>
                  <a:pt x="691" y="645"/>
                </a:cubicBezTo>
                <a:cubicBezTo>
                  <a:pt x="693" y="642"/>
                  <a:pt x="695" y="640"/>
                  <a:pt x="697" y="637"/>
                </a:cubicBezTo>
                <a:cubicBezTo>
                  <a:pt x="698" y="635"/>
                  <a:pt x="699" y="633"/>
                  <a:pt x="699" y="631"/>
                </a:cubicBezTo>
                <a:cubicBezTo>
                  <a:pt x="699" y="628"/>
                  <a:pt x="698" y="626"/>
                  <a:pt x="697" y="624"/>
                </a:cubicBezTo>
                <a:cubicBezTo>
                  <a:pt x="695" y="623"/>
                  <a:pt x="693" y="622"/>
                  <a:pt x="691" y="622"/>
                </a:cubicBezTo>
                <a:cubicBezTo>
                  <a:pt x="688" y="622"/>
                  <a:pt x="686" y="623"/>
                  <a:pt x="684" y="625"/>
                </a:cubicBezTo>
                <a:cubicBezTo>
                  <a:pt x="682" y="627"/>
                  <a:pt x="681" y="629"/>
                  <a:pt x="681" y="633"/>
                </a:cubicBezTo>
                <a:cubicBezTo>
                  <a:pt x="669" y="633"/>
                  <a:pt x="669" y="633"/>
                  <a:pt x="669" y="633"/>
                </a:cubicBezTo>
                <a:cubicBezTo>
                  <a:pt x="669" y="629"/>
                  <a:pt x="670" y="625"/>
                  <a:pt x="672" y="622"/>
                </a:cubicBezTo>
                <a:cubicBezTo>
                  <a:pt x="674" y="619"/>
                  <a:pt x="676" y="616"/>
                  <a:pt x="679" y="615"/>
                </a:cubicBezTo>
                <a:cubicBezTo>
                  <a:pt x="683" y="613"/>
                  <a:pt x="687" y="612"/>
                  <a:pt x="691" y="612"/>
                </a:cubicBezTo>
                <a:cubicBezTo>
                  <a:pt x="697" y="612"/>
                  <a:pt x="702" y="613"/>
                  <a:pt x="706" y="617"/>
                </a:cubicBezTo>
                <a:cubicBezTo>
                  <a:pt x="709" y="620"/>
                  <a:pt x="711" y="624"/>
                  <a:pt x="711" y="630"/>
                </a:cubicBezTo>
                <a:cubicBezTo>
                  <a:pt x="711" y="633"/>
                  <a:pt x="710" y="636"/>
                  <a:pt x="709" y="639"/>
                </a:cubicBezTo>
                <a:cubicBezTo>
                  <a:pt x="707" y="642"/>
                  <a:pt x="704" y="646"/>
                  <a:pt x="701" y="650"/>
                </a:cubicBezTo>
                <a:cubicBezTo>
                  <a:pt x="686" y="666"/>
                  <a:pt x="686" y="666"/>
                  <a:pt x="686" y="666"/>
                </a:cubicBezTo>
                <a:cubicBezTo>
                  <a:pt x="713" y="666"/>
                  <a:pt x="713" y="666"/>
                  <a:pt x="713" y="666"/>
                </a:cubicBezTo>
                <a:lnTo>
                  <a:pt x="713" y="676"/>
                </a:lnTo>
                <a:close/>
                <a:moveTo>
                  <a:pt x="763" y="650"/>
                </a:moveTo>
                <a:cubicBezTo>
                  <a:pt x="763" y="658"/>
                  <a:pt x="761" y="665"/>
                  <a:pt x="758" y="670"/>
                </a:cubicBezTo>
                <a:cubicBezTo>
                  <a:pt x="754" y="674"/>
                  <a:pt x="749" y="676"/>
                  <a:pt x="742" y="676"/>
                </a:cubicBezTo>
                <a:cubicBezTo>
                  <a:pt x="735" y="676"/>
                  <a:pt x="730" y="674"/>
                  <a:pt x="726" y="670"/>
                </a:cubicBezTo>
                <a:cubicBezTo>
                  <a:pt x="723" y="665"/>
                  <a:pt x="721" y="659"/>
                  <a:pt x="721" y="650"/>
                </a:cubicBezTo>
                <a:cubicBezTo>
                  <a:pt x="721" y="639"/>
                  <a:pt x="721" y="639"/>
                  <a:pt x="721" y="639"/>
                </a:cubicBezTo>
                <a:cubicBezTo>
                  <a:pt x="721" y="630"/>
                  <a:pt x="723" y="623"/>
                  <a:pt x="726" y="619"/>
                </a:cubicBezTo>
                <a:cubicBezTo>
                  <a:pt x="730" y="614"/>
                  <a:pt x="735" y="612"/>
                  <a:pt x="742" y="612"/>
                </a:cubicBezTo>
                <a:cubicBezTo>
                  <a:pt x="749" y="612"/>
                  <a:pt x="754" y="614"/>
                  <a:pt x="758" y="619"/>
                </a:cubicBezTo>
                <a:cubicBezTo>
                  <a:pt x="761" y="623"/>
                  <a:pt x="763" y="630"/>
                  <a:pt x="763" y="638"/>
                </a:cubicBezTo>
                <a:lnTo>
                  <a:pt x="763" y="650"/>
                </a:lnTo>
                <a:close/>
                <a:moveTo>
                  <a:pt x="751" y="637"/>
                </a:moveTo>
                <a:cubicBezTo>
                  <a:pt x="751" y="632"/>
                  <a:pt x="750" y="628"/>
                  <a:pt x="749" y="626"/>
                </a:cubicBezTo>
                <a:cubicBezTo>
                  <a:pt x="747" y="623"/>
                  <a:pt x="745" y="622"/>
                  <a:pt x="742" y="622"/>
                </a:cubicBezTo>
                <a:cubicBezTo>
                  <a:pt x="739" y="622"/>
                  <a:pt x="737" y="623"/>
                  <a:pt x="735" y="625"/>
                </a:cubicBezTo>
                <a:cubicBezTo>
                  <a:pt x="734" y="628"/>
                  <a:pt x="733" y="631"/>
                  <a:pt x="733" y="636"/>
                </a:cubicBezTo>
                <a:cubicBezTo>
                  <a:pt x="733" y="651"/>
                  <a:pt x="733" y="651"/>
                  <a:pt x="733" y="651"/>
                </a:cubicBezTo>
                <a:cubicBezTo>
                  <a:pt x="733" y="656"/>
                  <a:pt x="734" y="660"/>
                  <a:pt x="735" y="663"/>
                </a:cubicBezTo>
                <a:cubicBezTo>
                  <a:pt x="737" y="665"/>
                  <a:pt x="739" y="666"/>
                  <a:pt x="742" y="666"/>
                </a:cubicBezTo>
                <a:cubicBezTo>
                  <a:pt x="745" y="666"/>
                  <a:pt x="747" y="665"/>
                  <a:pt x="749" y="663"/>
                </a:cubicBezTo>
                <a:cubicBezTo>
                  <a:pt x="750" y="660"/>
                  <a:pt x="751" y="657"/>
                  <a:pt x="751" y="652"/>
                </a:cubicBezTo>
                <a:lnTo>
                  <a:pt x="751" y="637"/>
                </a:lnTo>
                <a:close/>
                <a:moveTo>
                  <a:pt x="802" y="676"/>
                </a:moveTo>
                <a:cubicBezTo>
                  <a:pt x="789" y="676"/>
                  <a:pt x="789" y="676"/>
                  <a:pt x="789" y="676"/>
                </a:cubicBezTo>
                <a:cubicBezTo>
                  <a:pt x="789" y="627"/>
                  <a:pt x="789" y="627"/>
                  <a:pt x="789" y="627"/>
                </a:cubicBezTo>
                <a:cubicBezTo>
                  <a:pt x="774" y="632"/>
                  <a:pt x="774" y="632"/>
                  <a:pt x="774" y="632"/>
                </a:cubicBezTo>
                <a:cubicBezTo>
                  <a:pt x="774" y="622"/>
                  <a:pt x="774" y="622"/>
                  <a:pt x="774" y="622"/>
                </a:cubicBezTo>
                <a:cubicBezTo>
                  <a:pt x="801" y="613"/>
                  <a:pt x="801" y="613"/>
                  <a:pt x="801" y="613"/>
                </a:cubicBezTo>
                <a:cubicBezTo>
                  <a:pt x="802" y="613"/>
                  <a:pt x="802" y="613"/>
                  <a:pt x="802" y="613"/>
                </a:cubicBezTo>
                <a:lnTo>
                  <a:pt x="802" y="676"/>
                </a:lnTo>
                <a:close/>
                <a:moveTo>
                  <a:pt x="865" y="620"/>
                </a:moveTo>
                <a:cubicBezTo>
                  <a:pt x="841" y="676"/>
                  <a:pt x="841" y="676"/>
                  <a:pt x="841" y="676"/>
                </a:cubicBezTo>
                <a:cubicBezTo>
                  <a:pt x="828" y="676"/>
                  <a:pt x="828" y="676"/>
                  <a:pt x="828" y="676"/>
                </a:cubicBezTo>
                <a:cubicBezTo>
                  <a:pt x="852" y="623"/>
                  <a:pt x="852" y="623"/>
                  <a:pt x="852" y="623"/>
                </a:cubicBezTo>
                <a:cubicBezTo>
                  <a:pt x="821" y="623"/>
                  <a:pt x="821" y="623"/>
                  <a:pt x="821" y="623"/>
                </a:cubicBezTo>
                <a:cubicBezTo>
                  <a:pt x="821" y="613"/>
                  <a:pt x="821" y="613"/>
                  <a:pt x="821" y="613"/>
                </a:cubicBezTo>
                <a:cubicBezTo>
                  <a:pt x="865" y="613"/>
                  <a:pt x="865" y="613"/>
                  <a:pt x="865" y="613"/>
                </a:cubicBezTo>
                <a:lnTo>
                  <a:pt x="865" y="620"/>
                </a:lnTo>
                <a:close/>
              </a:path>
            </a:pathLst>
          </a:custGeom>
          <a:solidFill>
            <a:srgbClr val="BC1B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GB" sz="2400"/>
          </a:p>
        </p:txBody>
      </p:sp>
      <p:sp>
        <p:nvSpPr>
          <p:cNvPr id="38" name="Freeform 5"/>
          <p:cNvSpPr>
            <a:spLocks noEditPoints="1"/>
          </p:cNvSpPr>
          <p:nvPr/>
        </p:nvSpPr>
        <p:spPr bwMode="auto">
          <a:xfrm>
            <a:off x="8919343" y="2316531"/>
            <a:ext cx="1313151" cy="479208"/>
          </a:xfrm>
          <a:custGeom>
            <a:avLst/>
            <a:gdLst>
              <a:gd name="T0" fmla="*/ 377 w 3411"/>
              <a:gd name="T1" fmla="*/ 479 h 1243"/>
              <a:gd name="T2" fmla="*/ 519 w 3411"/>
              <a:gd name="T3" fmla="*/ 348 h 1243"/>
              <a:gd name="T4" fmla="*/ 418 w 3411"/>
              <a:gd name="T5" fmla="*/ 717 h 1243"/>
              <a:gd name="T6" fmla="*/ 1080 w 3411"/>
              <a:gd name="T7" fmla="*/ 216 h 1243"/>
              <a:gd name="T8" fmla="*/ 1029 w 3411"/>
              <a:gd name="T9" fmla="*/ 903 h 1243"/>
              <a:gd name="T10" fmla="*/ 1321 w 3411"/>
              <a:gd name="T11" fmla="*/ 203 h 1243"/>
              <a:gd name="T12" fmla="*/ 1471 w 3411"/>
              <a:gd name="T13" fmla="*/ 739 h 1243"/>
              <a:gd name="T14" fmla="*/ 1266 w 3411"/>
              <a:gd name="T15" fmla="*/ 158 h 1243"/>
              <a:gd name="T16" fmla="*/ 1677 w 3411"/>
              <a:gd name="T17" fmla="*/ 214 h 1243"/>
              <a:gd name="T18" fmla="*/ 1987 w 3411"/>
              <a:gd name="T19" fmla="*/ 214 h 1243"/>
              <a:gd name="T20" fmla="*/ 2191 w 3411"/>
              <a:gd name="T21" fmla="*/ 368 h 1243"/>
              <a:gd name="T22" fmla="*/ 2491 w 3411"/>
              <a:gd name="T23" fmla="*/ 895 h 1243"/>
              <a:gd name="T24" fmla="*/ 2701 w 3411"/>
              <a:gd name="T25" fmla="*/ 359 h 1243"/>
              <a:gd name="T26" fmla="*/ 2801 w 3411"/>
              <a:gd name="T27" fmla="*/ 356 h 1243"/>
              <a:gd name="T28" fmla="*/ 3186 w 3411"/>
              <a:gd name="T29" fmla="*/ 903 h 1243"/>
              <a:gd name="T30" fmla="*/ 3201 w 3411"/>
              <a:gd name="T31" fmla="*/ 432 h 1243"/>
              <a:gd name="T32" fmla="*/ 3228 w 3411"/>
              <a:gd name="T33" fmla="*/ 602 h 1243"/>
              <a:gd name="T34" fmla="*/ 26 w 3411"/>
              <a:gd name="T35" fmla="*/ 1149 h 1243"/>
              <a:gd name="T36" fmla="*/ 95 w 3411"/>
              <a:gd name="T37" fmla="*/ 1197 h 1243"/>
              <a:gd name="T38" fmla="*/ 216 w 3411"/>
              <a:gd name="T39" fmla="*/ 1240 h 1243"/>
              <a:gd name="T40" fmla="*/ 246 w 3411"/>
              <a:gd name="T41" fmla="*/ 1240 h 1243"/>
              <a:gd name="T42" fmla="*/ 356 w 3411"/>
              <a:gd name="T43" fmla="*/ 1126 h 1243"/>
              <a:gd name="T44" fmla="*/ 554 w 3411"/>
              <a:gd name="T45" fmla="*/ 1240 h 1243"/>
              <a:gd name="T46" fmla="*/ 505 w 3411"/>
              <a:gd name="T47" fmla="*/ 1192 h 1243"/>
              <a:gd name="T48" fmla="*/ 689 w 3411"/>
              <a:gd name="T49" fmla="*/ 1182 h 1243"/>
              <a:gd name="T50" fmla="*/ 673 w 3411"/>
              <a:gd name="T51" fmla="*/ 1182 h 1243"/>
              <a:gd name="T52" fmla="*/ 799 w 3411"/>
              <a:gd name="T53" fmla="*/ 1139 h 1243"/>
              <a:gd name="T54" fmla="*/ 960 w 3411"/>
              <a:gd name="T55" fmla="*/ 1175 h 1243"/>
              <a:gd name="T56" fmla="*/ 904 w 3411"/>
              <a:gd name="T57" fmla="*/ 1227 h 1243"/>
              <a:gd name="T58" fmla="*/ 1133 w 3411"/>
              <a:gd name="T59" fmla="*/ 1161 h 1243"/>
              <a:gd name="T60" fmla="*/ 1244 w 3411"/>
              <a:gd name="T61" fmla="*/ 1211 h 1243"/>
              <a:gd name="T62" fmla="*/ 1259 w 3411"/>
              <a:gd name="T63" fmla="*/ 1214 h 1243"/>
              <a:gd name="T64" fmla="*/ 1312 w 3411"/>
              <a:gd name="T65" fmla="*/ 1227 h 1243"/>
              <a:gd name="T66" fmla="*/ 1407 w 3411"/>
              <a:gd name="T67" fmla="*/ 1139 h 1243"/>
              <a:gd name="T68" fmla="*/ 1462 w 3411"/>
              <a:gd name="T69" fmla="*/ 1126 h 1243"/>
              <a:gd name="T70" fmla="*/ 1662 w 3411"/>
              <a:gd name="T71" fmla="*/ 1240 h 1243"/>
              <a:gd name="T72" fmla="*/ 1602 w 3411"/>
              <a:gd name="T73" fmla="*/ 1192 h 1243"/>
              <a:gd name="T74" fmla="*/ 1602 w 3411"/>
              <a:gd name="T75" fmla="*/ 1138 h 1243"/>
              <a:gd name="T76" fmla="*/ 1775 w 3411"/>
              <a:gd name="T77" fmla="*/ 1240 h 1243"/>
              <a:gd name="T78" fmla="*/ 1914 w 3411"/>
              <a:gd name="T79" fmla="*/ 1135 h 1243"/>
              <a:gd name="T80" fmla="*/ 2103 w 3411"/>
              <a:gd name="T81" fmla="*/ 1182 h 1243"/>
              <a:gd name="T82" fmla="*/ 2087 w 3411"/>
              <a:gd name="T83" fmla="*/ 1182 h 1243"/>
              <a:gd name="T84" fmla="*/ 2223 w 3411"/>
              <a:gd name="T85" fmla="*/ 1240 h 1243"/>
              <a:gd name="T86" fmla="*/ 2293 w 3411"/>
              <a:gd name="T87" fmla="*/ 1240 h 1243"/>
              <a:gd name="T88" fmla="*/ 2348 w 3411"/>
              <a:gd name="T89" fmla="*/ 1126 h 1243"/>
              <a:gd name="T90" fmla="*/ 2476 w 3411"/>
              <a:gd name="T91" fmla="*/ 1126 h 1243"/>
              <a:gd name="T92" fmla="*/ 2567 w 3411"/>
              <a:gd name="T93" fmla="*/ 1240 h 1243"/>
              <a:gd name="T94" fmla="*/ 2603 w 3411"/>
              <a:gd name="T95" fmla="*/ 1240 h 1243"/>
              <a:gd name="T96" fmla="*/ 2649 w 3411"/>
              <a:gd name="T97" fmla="*/ 1178 h 1243"/>
              <a:gd name="T98" fmla="*/ 2767 w 3411"/>
              <a:gd name="T99" fmla="*/ 1231 h 1243"/>
              <a:gd name="T100" fmla="*/ 2931 w 3411"/>
              <a:gd name="T101" fmla="*/ 1133 h 1243"/>
              <a:gd name="T102" fmla="*/ 2921 w 3411"/>
              <a:gd name="T103" fmla="*/ 1143 h 1243"/>
              <a:gd name="T104" fmla="*/ 3001 w 3411"/>
              <a:gd name="T105" fmla="*/ 1126 h 1243"/>
              <a:gd name="T106" fmla="*/ 2992 w 3411"/>
              <a:gd name="T107" fmla="*/ 1193 h 1243"/>
              <a:gd name="T108" fmla="*/ 3079 w 3411"/>
              <a:gd name="T109" fmla="*/ 1126 h 1243"/>
              <a:gd name="T110" fmla="*/ 3278 w 3411"/>
              <a:gd name="T111" fmla="*/ 1175 h 1243"/>
              <a:gd name="T112" fmla="*/ 3222 w 3411"/>
              <a:gd name="T113" fmla="*/ 1227 h 1243"/>
              <a:gd name="T114" fmla="*/ 3329 w 3411"/>
              <a:gd name="T115" fmla="*/ 1205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11" h="1243">
                <a:moveTo>
                  <a:pt x="112" y="895"/>
                </a:moveTo>
                <a:cubicBezTo>
                  <a:pt x="9" y="895"/>
                  <a:pt x="9" y="895"/>
                  <a:pt x="9" y="895"/>
                </a:cubicBezTo>
                <a:cubicBezTo>
                  <a:pt x="9" y="0"/>
                  <a:pt x="9" y="0"/>
                  <a:pt x="9" y="0"/>
                </a:cubicBezTo>
                <a:cubicBezTo>
                  <a:pt x="112" y="0"/>
                  <a:pt x="112" y="0"/>
                  <a:pt x="112" y="0"/>
                </a:cubicBezTo>
                <a:lnTo>
                  <a:pt x="112" y="895"/>
                </a:lnTo>
                <a:close/>
                <a:moveTo>
                  <a:pt x="217" y="789"/>
                </a:moveTo>
                <a:cubicBezTo>
                  <a:pt x="217" y="668"/>
                  <a:pt x="217" y="668"/>
                  <a:pt x="217" y="668"/>
                </a:cubicBezTo>
                <a:cubicBezTo>
                  <a:pt x="217" y="618"/>
                  <a:pt x="217" y="580"/>
                  <a:pt x="279" y="541"/>
                </a:cubicBezTo>
                <a:cubicBezTo>
                  <a:pt x="377" y="479"/>
                  <a:pt x="377" y="479"/>
                  <a:pt x="377" y="479"/>
                </a:cubicBezTo>
                <a:cubicBezTo>
                  <a:pt x="399" y="465"/>
                  <a:pt x="418" y="446"/>
                  <a:pt x="418" y="440"/>
                </a:cubicBezTo>
                <a:cubicBezTo>
                  <a:pt x="418" y="338"/>
                  <a:pt x="418" y="338"/>
                  <a:pt x="418" y="338"/>
                </a:cubicBezTo>
                <a:cubicBezTo>
                  <a:pt x="418" y="315"/>
                  <a:pt x="414" y="286"/>
                  <a:pt x="373" y="286"/>
                </a:cubicBezTo>
                <a:cubicBezTo>
                  <a:pt x="329" y="286"/>
                  <a:pt x="329" y="318"/>
                  <a:pt x="329" y="337"/>
                </a:cubicBezTo>
                <a:cubicBezTo>
                  <a:pt x="329" y="432"/>
                  <a:pt x="329" y="432"/>
                  <a:pt x="329" y="432"/>
                </a:cubicBezTo>
                <a:cubicBezTo>
                  <a:pt x="224" y="432"/>
                  <a:pt x="224" y="432"/>
                  <a:pt x="224" y="432"/>
                </a:cubicBezTo>
                <a:cubicBezTo>
                  <a:pt x="224" y="350"/>
                  <a:pt x="224" y="350"/>
                  <a:pt x="224" y="350"/>
                </a:cubicBezTo>
                <a:cubicBezTo>
                  <a:pt x="224" y="312"/>
                  <a:pt x="224" y="202"/>
                  <a:pt x="372" y="202"/>
                </a:cubicBezTo>
                <a:cubicBezTo>
                  <a:pt x="519" y="202"/>
                  <a:pt x="519" y="304"/>
                  <a:pt x="519" y="348"/>
                </a:cubicBezTo>
                <a:cubicBezTo>
                  <a:pt x="519" y="780"/>
                  <a:pt x="519" y="780"/>
                  <a:pt x="519" y="780"/>
                </a:cubicBezTo>
                <a:cubicBezTo>
                  <a:pt x="519" y="822"/>
                  <a:pt x="521" y="859"/>
                  <a:pt x="538" y="895"/>
                </a:cubicBezTo>
                <a:cubicBezTo>
                  <a:pt x="429" y="895"/>
                  <a:pt x="429" y="895"/>
                  <a:pt x="429" y="895"/>
                </a:cubicBezTo>
                <a:cubicBezTo>
                  <a:pt x="419" y="871"/>
                  <a:pt x="418" y="866"/>
                  <a:pt x="411" y="841"/>
                </a:cubicBezTo>
                <a:cubicBezTo>
                  <a:pt x="392" y="870"/>
                  <a:pt x="369" y="903"/>
                  <a:pt x="313" y="903"/>
                </a:cubicBezTo>
                <a:cubicBezTo>
                  <a:pt x="217" y="903"/>
                  <a:pt x="217" y="822"/>
                  <a:pt x="217" y="789"/>
                </a:cubicBezTo>
                <a:close/>
                <a:moveTo>
                  <a:pt x="318" y="740"/>
                </a:moveTo>
                <a:cubicBezTo>
                  <a:pt x="318" y="776"/>
                  <a:pt x="318" y="822"/>
                  <a:pt x="359" y="822"/>
                </a:cubicBezTo>
                <a:cubicBezTo>
                  <a:pt x="418" y="822"/>
                  <a:pt x="418" y="734"/>
                  <a:pt x="418" y="717"/>
                </a:cubicBezTo>
                <a:cubicBezTo>
                  <a:pt x="418" y="557"/>
                  <a:pt x="418" y="557"/>
                  <a:pt x="418" y="557"/>
                </a:cubicBezTo>
                <a:cubicBezTo>
                  <a:pt x="407" y="566"/>
                  <a:pt x="377" y="588"/>
                  <a:pt x="355" y="602"/>
                </a:cubicBezTo>
                <a:cubicBezTo>
                  <a:pt x="326" y="622"/>
                  <a:pt x="318" y="642"/>
                  <a:pt x="318" y="672"/>
                </a:cubicBezTo>
                <a:lnTo>
                  <a:pt x="318" y="740"/>
                </a:lnTo>
                <a:close/>
                <a:moveTo>
                  <a:pt x="1088" y="819"/>
                </a:moveTo>
                <a:cubicBezTo>
                  <a:pt x="1037" y="822"/>
                  <a:pt x="1022" y="817"/>
                  <a:pt x="1022" y="771"/>
                </a:cubicBezTo>
                <a:cubicBezTo>
                  <a:pt x="1022" y="300"/>
                  <a:pt x="1022" y="300"/>
                  <a:pt x="1022" y="300"/>
                </a:cubicBezTo>
                <a:cubicBezTo>
                  <a:pt x="1080" y="300"/>
                  <a:pt x="1080" y="300"/>
                  <a:pt x="1080" y="300"/>
                </a:cubicBezTo>
                <a:cubicBezTo>
                  <a:pt x="1080" y="216"/>
                  <a:pt x="1080" y="216"/>
                  <a:pt x="1080" y="216"/>
                </a:cubicBezTo>
                <a:cubicBezTo>
                  <a:pt x="1022" y="216"/>
                  <a:pt x="1022" y="216"/>
                  <a:pt x="1022" y="216"/>
                </a:cubicBezTo>
                <a:cubicBezTo>
                  <a:pt x="1022" y="0"/>
                  <a:pt x="1022" y="0"/>
                  <a:pt x="1022" y="0"/>
                </a:cubicBezTo>
                <a:cubicBezTo>
                  <a:pt x="920" y="0"/>
                  <a:pt x="920" y="0"/>
                  <a:pt x="920" y="0"/>
                </a:cubicBezTo>
                <a:cubicBezTo>
                  <a:pt x="920" y="216"/>
                  <a:pt x="920" y="216"/>
                  <a:pt x="920" y="216"/>
                </a:cubicBezTo>
                <a:cubicBezTo>
                  <a:pt x="858" y="216"/>
                  <a:pt x="858" y="216"/>
                  <a:pt x="858" y="216"/>
                </a:cubicBezTo>
                <a:cubicBezTo>
                  <a:pt x="858" y="300"/>
                  <a:pt x="858" y="300"/>
                  <a:pt x="858" y="300"/>
                </a:cubicBezTo>
                <a:cubicBezTo>
                  <a:pt x="919" y="300"/>
                  <a:pt x="919" y="300"/>
                  <a:pt x="919" y="300"/>
                </a:cubicBezTo>
                <a:cubicBezTo>
                  <a:pt x="919" y="791"/>
                  <a:pt x="919" y="791"/>
                  <a:pt x="919" y="791"/>
                </a:cubicBezTo>
                <a:cubicBezTo>
                  <a:pt x="919" y="864"/>
                  <a:pt x="926" y="903"/>
                  <a:pt x="1029" y="903"/>
                </a:cubicBezTo>
                <a:cubicBezTo>
                  <a:pt x="1052" y="903"/>
                  <a:pt x="1070" y="899"/>
                  <a:pt x="1088" y="897"/>
                </a:cubicBezTo>
                <a:lnTo>
                  <a:pt x="1088" y="819"/>
                </a:lnTo>
                <a:close/>
                <a:moveTo>
                  <a:pt x="1471" y="739"/>
                </a:moveTo>
                <a:cubicBezTo>
                  <a:pt x="1471" y="780"/>
                  <a:pt x="1471" y="907"/>
                  <a:pt x="1316" y="907"/>
                </a:cubicBezTo>
                <a:cubicBezTo>
                  <a:pt x="1294" y="907"/>
                  <a:pt x="1274" y="904"/>
                  <a:pt x="1255" y="898"/>
                </a:cubicBezTo>
                <a:cubicBezTo>
                  <a:pt x="1168" y="870"/>
                  <a:pt x="1168" y="796"/>
                  <a:pt x="1168" y="766"/>
                </a:cubicBezTo>
                <a:cubicBezTo>
                  <a:pt x="1168" y="401"/>
                  <a:pt x="1168" y="401"/>
                  <a:pt x="1168" y="401"/>
                </a:cubicBezTo>
                <a:cubicBezTo>
                  <a:pt x="1168" y="352"/>
                  <a:pt x="1168" y="315"/>
                  <a:pt x="1181" y="286"/>
                </a:cubicBezTo>
                <a:cubicBezTo>
                  <a:pt x="1201" y="231"/>
                  <a:pt x="1257" y="203"/>
                  <a:pt x="1321" y="203"/>
                </a:cubicBezTo>
                <a:cubicBezTo>
                  <a:pt x="1471" y="203"/>
                  <a:pt x="1471" y="326"/>
                  <a:pt x="1471" y="356"/>
                </a:cubicBezTo>
                <a:cubicBezTo>
                  <a:pt x="1471" y="577"/>
                  <a:pt x="1471" y="577"/>
                  <a:pt x="1471" y="577"/>
                </a:cubicBezTo>
                <a:cubicBezTo>
                  <a:pt x="1269" y="577"/>
                  <a:pt x="1269" y="577"/>
                  <a:pt x="1269" y="577"/>
                </a:cubicBezTo>
                <a:cubicBezTo>
                  <a:pt x="1269" y="768"/>
                  <a:pt x="1269" y="768"/>
                  <a:pt x="1269" y="768"/>
                </a:cubicBezTo>
                <a:cubicBezTo>
                  <a:pt x="1269" y="787"/>
                  <a:pt x="1269" y="824"/>
                  <a:pt x="1317" y="824"/>
                </a:cubicBezTo>
                <a:cubicBezTo>
                  <a:pt x="1367" y="824"/>
                  <a:pt x="1368" y="782"/>
                  <a:pt x="1368" y="762"/>
                </a:cubicBezTo>
                <a:cubicBezTo>
                  <a:pt x="1368" y="642"/>
                  <a:pt x="1368" y="642"/>
                  <a:pt x="1368" y="642"/>
                </a:cubicBezTo>
                <a:cubicBezTo>
                  <a:pt x="1471" y="642"/>
                  <a:pt x="1471" y="642"/>
                  <a:pt x="1471" y="642"/>
                </a:cubicBezTo>
                <a:lnTo>
                  <a:pt x="1471" y="739"/>
                </a:lnTo>
                <a:close/>
                <a:moveTo>
                  <a:pt x="1269" y="492"/>
                </a:moveTo>
                <a:cubicBezTo>
                  <a:pt x="1368" y="492"/>
                  <a:pt x="1368" y="492"/>
                  <a:pt x="1368" y="492"/>
                </a:cubicBezTo>
                <a:cubicBezTo>
                  <a:pt x="1368" y="350"/>
                  <a:pt x="1368" y="350"/>
                  <a:pt x="1368" y="350"/>
                </a:cubicBezTo>
                <a:cubicBezTo>
                  <a:pt x="1368" y="322"/>
                  <a:pt x="1368" y="287"/>
                  <a:pt x="1321" y="287"/>
                </a:cubicBezTo>
                <a:cubicBezTo>
                  <a:pt x="1269" y="287"/>
                  <a:pt x="1269" y="329"/>
                  <a:pt x="1269" y="361"/>
                </a:cubicBezTo>
                <a:lnTo>
                  <a:pt x="1269" y="492"/>
                </a:lnTo>
                <a:close/>
                <a:moveTo>
                  <a:pt x="1488" y="1"/>
                </a:moveTo>
                <a:cubicBezTo>
                  <a:pt x="1360" y="1"/>
                  <a:pt x="1360" y="1"/>
                  <a:pt x="1360" y="1"/>
                </a:cubicBezTo>
                <a:cubicBezTo>
                  <a:pt x="1266" y="158"/>
                  <a:pt x="1266" y="158"/>
                  <a:pt x="1266" y="158"/>
                </a:cubicBezTo>
                <a:cubicBezTo>
                  <a:pt x="1326" y="158"/>
                  <a:pt x="1326" y="158"/>
                  <a:pt x="1326" y="158"/>
                </a:cubicBezTo>
                <a:lnTo>
                  <a:pt x="1488" y="1"/>
                </a:lnTo>
                <a:close/>
                <a:moveTo>
                  <a:pt x="1674" y="439"/>
                </a:moveTo>
                <a:cubicBezTo>
                  <a:pt x="1674" y="392"/>
                  <a:pt x="1676" y="306"/>
                  <a:pt x="1748" y="306"/>
                </a:cubicBezTo>
                <a:cubicBezTo>
                  <a:pt x="1779" y="306"/>
                  <a:pt x="1797" y="318"/>
                  <a:pt x="1809" y="327"/>
                </a:cubicBezTo>
                <a:cubicBezTo>
                  <a:pt x="1809" y="208"/>
                  <a:pt x="1809" y="208"/>
                  <a:pt x="1809" y="208"/>
                </a:cubicBezTo>
                <a:cubicBezTo>
                  <a:pt x="1800" y="207"/>
                  <a:pt x="1791" y="206"/>
                  <a:pt x="1781" y="206"/>
                </a:cubicBezTo>
                <a:cubicBezTo>
                  <a:pt x="1718" y="206"/>
                  <a:pt x="1696" y="253"/>
                  <a:pt x="1677" y="292"/>
                </a:cubicBezTo>
                <a:cubicBezTo>
                  <a:pt x="1677" y="214"/>
                  <a:pt x="1677" y="214"/>
                  <a:pt x="1677" y="214"/>
                </a:cubicBezTo>
                <a:cubicBezTo>
                  <a:pt x="1573" y="214"/>
                  <a:pt x="1573" y="214"/>
                  <a:pt x="1573" y="214"/>
                </a:cubicBezTo>
                <a:cubicBezTo>
                  <a:pt x="1573" y="895"/>
                  <a:pt x="1573" y="895"/>
                  <a:pt x="1573" y="895"/>
                </a:cubicBezTo>
                <a:cubicBezTo>
                  <a:pt x="1674" y="895"/>
                  <a:pt x="1674" y="895"/>
                  <a:pt x="1674" y="895"/>
                </a:cubicBezTo>
                <a:lnTo>
                  <a:pt x="1674" y="439"/>
                </a:lnTo>
                <a:close/>
                <a:moveTo>
                  <a:pt x="2285" y="203"/>
                </a:moveTo>
                <a:cubicBezTo>
                  <a:pt x="2219" y="203"/>
                  <a:pt x="2193" y="249"/>
                  <a:pt x="2181" y="271"/>
                </a:cubicBezTo>
                <a:cubicBezTo>
                  <a:pt x="2171" y="248"/>
                  <a:pt x="2151" y="203"/>
                  <a:pt x="2083" y="203"/>
                </a:cubicBezTo>
                <a:cubicBezTo>
                  <a:pt x="2026" y="203"/>
                  <a:pt x="2005" y="234"/>
                  <a:pt x="1987" y="261"/>
                </a:cubicBezTo>
                <a:cubicBezTo>
                  <a:pt x="1987" y="214"/>
                  <a:pt x="1987" y="214"/>
                  <a:pt x="1987" y="214"/>
                </a:cubicBezTo>
                <a:cubicBezTo>
                  <a:pt x="1887" y="214"/>
                  <a:pt x="1887" y="214"/>
                  <a:pt x="1887" y="214"/>
                </a:cubicBezTo>
                <a:cubicBezTo>
                  <a:pt x="1887" y="895"/>
                  <a:pt x="1887" y="895"/>
                  <a:pt x="1887" y="895"/>
                </a:cubicBezTo>
                <a:cubicBezTo>
                  <a:pt x="1990" y="895"/>
                  <a:pt x="1990" y="895"/>
                  <a:pt x="1990" y="895"/>
                </a:cubicBezTo>
                <a:cubicBezTo>
                  <a:pt x="1990" y="366"/>
                  <a:pt x="1990" y="366"/>
                  <a:pt x="1990" y="366"/>
                </a:cubicBezTo>
                <a:cubicBezTo>
                  <a:pt x="1990" y="346"/>
                  <a:pt x="1990" y="295"/>
                  <a:pt x="2042" y="295"/>
                </a:cubicBezTo>
                <a:cubicBezTo>
                  <a:pt x="2087" y="295"/>
                  <a:pt x="2088" y="331"/>
                  <a:pt x="2088" y="361"/>
                </a:cubicBezTo>
                <a:cubicBezTo>
                  <a:pt x="2088" y="895"/>
                  <a:pt x="2088" y="895"/>
                  <a:pt x="2088" y="895"/>
                </a:cubicBezTo>
                <a:cubicBezTo>
                  <a:pt x="2191" y="895"/>
                  <a:pt x="2191" y="895"/>
                  <a:pt x="2191" y="895"/>
                </a:cubicBezTo>
                <a:cubicBezTo>
                  <a:pt x="2191" y="368"/>
                  <a:pt x="2191" y="368"/>
                  <a:pt x="2191" y="368"/>
                </a:cubicBezTo>
                <a:cubicBezTo>
                  <a:pt x="2191" y="337"/>
                  <a:pt x="2190" y="296"/>
                  <a:pt x="2242" y="296"/>
                </a:cubicBezTo>
                <a:cubicBezTo>
                  <a:pt x="2288" y="296"/>
                  <a:pt x="2289" y="328"/>
                  <a:pt x="2289" y="359"/>
                </a:cubicBezTo>
                <a:cubicBezTo>
                  <a:pt x="2289" y="895"/>
                  <a:pt x="2289" y="895"/>
                  <a:pt x="2289" y="895"/>
                </a:cubicBezTo>
                <a:cubicBezTo>
                  <a:pt x="2392" y="895"/>
                  <a:pt x="2392" y="895"/>
                  <a:pt x="2392" y="895"/>
                </a:cubicBezTo>
                <a:cubicBezTo>
                  <a:pt x="2392" y="350"/>
                  <a:pt x="2392" y="350"/>
                  <a:pt x="2392" y="350"/>
                </a:cubicBezTo>
                <a:cubicBezTo>
                  <a:pt x="2392" y="296"/>
                  <a:pt x="2391" y="203"/>
                  <a:pt x="2285" y="203"/>
                </a:cubicBezTo>
                <a:close/>
                <a:moveTo>
                  <a:pt x="2593" y="215"/>
                </a:moveTo>
                <a:cubicBezTo>
                  <a:pt x="2491" y="215"/>
                  <a:pt x="2491" y="215"/>
                  <a:pt x="2491" y="215"/>
                </a:cubicBezTo>
                <a:cubicBezTo>
                  <a:pt x="2491" y="895"/>
                  <a:pt x="2491" y="895"/>
                  <a:pt x="2491" y="895"/>
                </a:cubicBezTo>
                <a:cubicBezTo>
                  <a:pt x="2593" y="895"/>
                  <a:pt x="2593" y="895"/>
                  <a:pt x="2593" y="895"/>
                </a:cubicBezTo>
                <a:lnTo>
                  <a:pt x="2593" y="215"/>
                </a:lnTo>
                <a:close/>
                <a:moveTo>
                  <a:pt x="2594" y="0"/>
                </a:moveTo>
                <a:cubicBezTo>
                  <a:pt x="2494" y="0"/>
                  <a:pt x="2494" y="0"/>
                  <a:pt x="2494" y="0"/>
                </a:cubicBezTo>
                <a:cubicBezTo>
                  <a:pt x="2494" y="136"/>
                  <a:pt x="2494" y="136"/>
                  <a:pt x="2494" y="136"/>
                </a:cubicBezTo>
                <a:cubicBezTo>
                  <a:pt x="2594" y="136"/>
                  <a:pt x="2594" y="136"/>
                  <a:pt x="2594" y="136"/>
                </a:cubicBezTo>
                <a:lnTo>
                  <a:pt x="2594" y="0"/>
                </a:lnTo>
                <a:close/>
                <a:moveTo>
                  <a:pt x="2854" y="202"/>
                </a:moveTo>
                <a:cubicBezTo>
                  <a:pt x="2701" y="202"/>
                  <a:pt x="2701" y="327"/>
                  <a:pt x="2701" y="359"/>
                </a:cubicBezTo>
                <a:cubicBezTo>
                  <a:pt x="2701" y="762"/>
                  <a:pt x="2701" y="762"/>
                  <a:pt x="2701" y="762"/>
                </a:cubicBezTo>
                <a:cubicBezTo>
                  <a:pt x="2701" y="822"/>
                  <a:pt x="2711" y="908"/>
                  <a:pt x="2854" y="908"/>
                </a:cubicBezTo>
                <a:cubicBezTo>
                  <a:pt x="3006" y="908"/>
                  <a:pt x="3006" y="786"/>
                  <a:pt x="3006" y="749"/>
                </a:cubicBezTo>
                <a:cubicBezTo>
                  <a:pt x="3006" y="626"/>
                  <a:pt x="3006" y="626"/>
                  <a:pt x="3006" y="626"/>
                </a:cubicBezTo>
                <a:cubicBezTo>
                  <a:pt x="2905" y="626"/>
                  <a:pt x="2905" y="626"/>
                  <a:pt x="2905" y="626"/>
                </a:cubicBezTo>
                <a:cubicBezTo>
                  <a:pt x="2905" y="752"/>
                  <a:pt x="2905" y="752"/>
                  <a:pt x="2905" y="752"/>
                </a:cubicBezTo>
                <a:cubicBezTo>
                  <a:pt x="2905" y="782"/>
                  <a:pt x="2905" y="823"/>
                  <a:pt x="2851" y="823"/>
                </a:cubicBezTo>
                <a:cubicBezTo>
                  <a:pt x="2801" y="823"/>
                  <a:pt x="2801" y="784"/>
                  <a:pt x="2801" y="770"/>
                </a:cubicBezTo>
                <a:cubicBezTo>
                  <a:pt x="2801" y="356"/>
                  <a:pt x="2801" y="356"/>
                  <a:pt x="2801" y="356"/>
                </a:cubicBezTo>
                <a:cubicBezTo>
                  <a:pt x="2801" y="326"/>
                  <a:pt x="2801" y="289"/>
                  <a:pt x="2854" y="289"/>
                </a:cubicBezTo>
                <a:cubicBezTo>
                  <a:pt x="2897" y="289"/>
                  <a:pt x="2905" y="313"/>
                  <a:pt x="2905" y="343"/>
                </a:cubicBezTo>
                <a:cubicBezTo>
                  <a:pt x="2905" y="459"/>
                  <a:pt x="2905" y="459"/>
                  <a:pt x="2905" y="459"/>
                </a:cubicBezTo>
                <a:cubicBezTo>
                  <a:pt x="3008" y="459"/>
                  <a:pt x="3008" y="459"/>
                  <a:pt x="3008" y="459"/>
                </a:cubicBezTo>
                <a:cubicBezTo>
                  <a:pt x="3008" y="366"/>
                  <a:pt x="3008" y="366"/>
                  <a:pt x="3008" y="366"/>
                </a:cubicBezTo>
                <a:cubicBezTo>
                  <a:pt x="3008" y="319"/>
                  <a:pt x="3006" y="202"/>
                  <a:pt x="2854" y="202"/>
                </a:cubicBezTo>
                <a:close/>
                <a:moveTo>
                  <a:pt x="3301" y="895"/>
                </a:moveTo>
                <a:cubicBezTo>
                  <a:pt x="3291" y="871"/>
                  <a:pt x="3290" y="866"/>
                  <a:pt x="3284" y="841"/>
                </a:cubicBezTo>
                <a:cubicBezTo>
                  <a:pt x="3265" y="870"/>
                  <a:pt x="3242" y="903"/>
                  <a:pt x="3186" y="903"/>
                </a:cubicBezTo>
                <a:cubicBezTo>
                  <a:pt x="3089" y="903"/>
                  <a:pt x="3089" y="822"/>
                  <a:pt x="3089" y="789"/>
                </a:cubicBezTo>
                <a:cubicBezTo>
                  <a:pt x="3089" y="668"/>
                  <a:pt x="3089" y="668"/>
                  <a:pt x="3089" y="668"/>
                </a:cubicBezTo>
                <a:cubicBezTo>
                  <a:pt x="3089" y="618"/>
                  <a:pt x="3089" y="580"/>
                  <a:pt x="3151" y="541"/>
                </a:cubicBezTo>
                <a:cubicBezTo>
                  <a:pt x="3249" y="479"/>
                  <a:pt x="3249" y="479"/>
                  <a:pt x="3249" y="479"/>
                </a:cubicBezTo>
                <a:cubicBezTo>
                  <a:pt x="3271" y="465"/>
                  <a:pt x="3290" y="446"/>
                  <a:pt x="3290" y="440"/>
                </a:cubicBezTo>
                <a:cubicBezTo>
                  <a:pt x="3290" y="338"/>
                  <a:pt x="3290" y="338"/>
                  <a:pt x="3290" y="338"/>
                </a:cubicBezTo>
                <a:cubicBezTo>
                  <a:pt x="3290" y="315"/>
                  <a:pt x="3286" y="286"/>
                  <a:pt x="3245" y="286"/>
                </a:cubicBezTo>
                <a:cubicBezTo>
                  <a:pt x="3201" y="286"/>
                  <a:pt x="3201" y="318"/>
                  <a:pt x="3201" y="337"/>
                </a:cubicBezTo>
                <a:cubicBezTo>
                  <a:pt x="3201" y="432"/>
                  <a:pt x="3201" y="432"/>
                  <a:pt x="3201" y="432"/>
                </a:cubicBezTo>
                <a:cubicBezTo>
                  <a:pt x="3097" y="432"/>
                  <a:pt x="3097" y="432"/>
                  <a:pt x="3097" y="432"/>
                </a:cubicBezTo>
                <a:cubicBezTo>
                  <a:pt x="3097" y="350"/>
                  <a:pt x="3097" y="350"/>
                  <a:pt x="3097" y="350"/>
                </a:cubicBezTo>
                <a:cubicBezTo>
                  <a:pt x="3097" y="312"/>
                  <a:pt x="3097" y="202"/>
                  <a:pt x="3244" y="202"/>
                </a:cubicBezTo>
                <a:cubicBezTo>
                  <a:pt x="3392" y="202"/>
                  <a:pt x="3392" y="304"/>
                  <a:pt x="3392" y="348"/>
                </a:cubicBezTo>
                <a:cubicBezTo>
                  <a:pt x="3392" y="780"/>
                  <a:pt x="3392" y="780"/>
                  <a:pt x="3392" y="780"/>
                </a:cubicBezTo>
                <a:cubicBezTo>
                  <a:pt x="3392" y="822"/>
                  <a:pt x="3393" y="859"/>
                  <a:pt x="3411" y="895"/>
                </a:cubicBezTo>
                <a:lnTo>
                  <a:pt x="3301" y="895"/>
                </a:lnTo>
                <a:close/>
                <a:moveTo>
                  <a:pt x="3290" y="557"/>
                </a:moveTo>
                <a:cubicBezTo>
                  <a:pt x="3280" y="566"/>
                  <a:pt x="3249" y="588"/>
                  <a:pt x="3228" y="602"/>
                </a:cubicBezTo>
                <a:cubicBezTo>
                  <a:pt x="3198" y="622"/>
                  <a:pt x="3191" y="642"/>
                  <a:pt x="3191" y="672"/>
                </a:cubicBezTo>
                <a:cubicBezTo>
                  <a:pt x="3191" y="740"/>
                  <a:pt x="3191" y="740"/>
                  <a:pt x="3191" y="740"/>
                </a:cubicBezTo>
                <a:cubicBezTo>
                  <a:pt x="3191" y="776"/>
                  <a:pt x="3191" y="822"/>
                  <a:pt x="3231" y="822"/>
                </a:cubicBezTo>
                <a:cubicBezTo>
                  <a:pt x="3290" y="822"/>
                  <a:pt x="3290" y="734"/>
                  <a:pt x="3290" y="717"/>
                </a:cubicBezTo>
                <a:lnTo>
                  <a:pt x="3290" y="557"/>
                </a:lnTo>
                <a:close/>
                <a:moveTo>
                  <a:pt x="95" y="1197"/>
                </a:moveTo>
                <a:cubicBezTo>
                  <a:pt x="92" y="1221"/>
                  <a:pt x="74" y="1231"/>
                  <a:pt x="57" y="1231"/>
                </a:cubicBezTo>
                <a:cubicBezTo>
                  <a:pt x="31" y="1231"/>
                  <a:pt x="16" y="1211"/>
                  <a:pt x="16" y="1182"/>
                </a:cubicBezTo>
                <a:cubicBezTo>
                  <a:pt x="16" y="1171"/>
                  <a:pt x="19" y="1159"/>
                  <a:pt x="26" y="1149"/>
                </a:cubicBezTo>
                <a:cubicBezTo>
                  <a:pt x="34" y="1140"/>
                  <a:pt x="45" y="1135"/>
                  <a:pt x="58" y="1135"/>
                </a:cubicBezTo>
                <a:cubicBezTo>
                  <a:pt x="72" y="1135"/>
                  <a:pt x="82" y="1142"/>
                  <a:pt x="88" y="1148"/>
                </a:cubicBezTo>
                <a:cubicBezTo>
                  <a:pt x="92" y="1153"/>
                  <a:pt x="93" y="1157"/>
                  <a:pt x="94" y="1161"/>
                </a:cubicBezTo>
                <a:cubicBezTo>
                  <a:pt x="110" y="1158"/>
                  <a:pt x="110" y="1158"/>
                  <a:pt x="110" y="1158"/>
                </a:cubicBezTo>
                <a:cubicBezTo>
                  <a:pt x="107" y="1150"/>
                  <a:pt x="97" y="1123"/>
                  <a:pt x="58" y="1123"/>
                </a:cubicBezTo>
                <a:cubicBezTo>
                  <a:pt x="18" y="1123"/>
                  <a:pt x="0" y="1151"/>
                  <a:pt x="0" y="1183"/>
                </a:cubicBezTo>
                <a:cubicBezTo>
                  <a:pt x="0" y="1215"/>
                  <a:pt x="18" y="1243"/>
                  <a:pt x="56" y="1243"/>
                </a:cubicBezTo>
                <a:cubicBezTo>
                  <a:pt x="89" y="1243"/>
                  <a:pt x="107" y="1221"/>
                  <a:pt x="112" y="1199"/>
                </a:cubicBezTo>
                <a:lnTo>
                  <a:pt x="95" y="1197"/>
                </a:lnTo>
                <a:close/>
                <a:moveTo>
                  <a:pt x="206" y="1188"/>
                </a:moveTo>
                <a:cubicBezTo>
                  <a:pt x="206" y="1175"/>
                  <a:pt x="206" y="1175"/>
                  <a:pt x="206" y="1175"/>
                </a:cubicBezTo>
                <a:cubicBezTo>
                  <a:pt x="150" y="1175"/>
                  <a:pt x="150" y="1175"/>
                  <a:pt x="150" y="1175"/>
                </a:cubicBezTo>
                <a:cubicBezTo>
                  <a:pt x="150" y="1139"/>
                  <a:pt x="150" y="1139"/>
                  <a:pt x="150" y="1139"/>
                </a:cubicBezTo>
                <a:cubicBezTo>
                  <a:pt x="214" y="1139"/>
                  <a:pt x="214" y="1139"/>
                  <a:pt x="214" y="1139"/>
                </a:cubicBezTo>
                <a:cubicBezTo>
                  <a:pt x="214" y="1126"/>
                  <a:pt x="214" y="1126"/>
                  <a:pt x="214" y="1126"/>
                </a:cubicBezTo>
                <a:cubicBezTo>
                  <a:pt x="135" y="1126"/>
                  <a:pt x="135" y="1126"/>
                  <a:pt x="135" y="1126"/>
                </a:cubicBezTo>
                <a:cubicBezTo>
                  <a:pt x="135" y="1240"/>
                  <a:pt x="135" y="1240"/>
                  <a:pt x="135" y="1240"/>
                </a:cubicBezTo>
                <a:cubicBezTo>
                  <a:pt x="216" y="1240"/>
                  <a:pt x="216" y="1240"/>
                  <a:pt x="216" y="1240"/>
                </a:cubicBezTo>
                <a:cubicBezTo>
                  <a:pt x="216" y="1227"/>
                  <a:pt x="216" y="1227"/>
                  <a:pt x="216" y="1227"/>
                </a:cubicBezTo>
                <a:cubicBezTo>
                  <a:pt x="150" y="1227"/>
                  <a:pt x="150" y="1227"/>
                  <a:pt x="150" y="1227"/>
                </a:cubicBezTo>
                <a:cubicBezTo>
                  <a:pt x="150" y="1188"/>
                  <a:pt x="150" y="1188"/>
                  <a:pt x="150" y="1188"/>
                </a:cubicBezTo>
                <a:lnTo>
                  <a:pt x="206" y="1188"/>
                </a:lnTo>
                <a:close/>
                <a:moveTo>
                  <a:pt x="322" y="1126"/>
                </a:moveTo>
                <a:cubicBezTo>
                  <a:pt x="322" y="1218"/>
                  <a:pt x="322" y="1218"/>
                  <a:pt x="322" y="1218"/>
                </a:cubicBezTo>
                <a:cubicBezTo>
                  <a:pt x="260" y="1126"/>
                  <a:pt x="260" y="1126"/>
                  <a:pt x="260" y="1126"/>
                </a:cubicBezTo>
                <a:cubicBezTo>
                  <a:pt x="246" y="1126"/>
                  <a:pt x="246" y="1126"/>
                  <a:pt x="246" y="1126"/>
                </a:cubicBezTo>
                <a:cubicBezTo>
                  <a:pt x="246" y="1240"/>
                  <a:pt x="246" y="1240"/>
                  <a:pt x="246" y="1240"/>
                </a:cubicBezTo>
                <a:cubicBezTo>
                  <a:pt x="260" y="1240"/>
                  <a:pt x="260" y="1240"/>
                  <a:pt x="260" y="1240"/>
                </a:cubicBezTo>
                <a:cubicBezTo>
                  <a:pt x="259" y="1147"/>
                  <a:pt x="259" y="1147"/>
                  <a:pt x="259" y="1147"/>
                </a:cubicBezTo>
                <a:cubicBezTo>
                  <a:pt x="322" y="1240"/>
                  <a:pt x="322" y="1240"/>
                  <a:pt x="322" y="1240"/>
                </a:cubicBezTo>
                <a:cubicBezTo>
                  <a:pt x="336" y="1240"/>
                  <a:pt x="336" y="1240"/>
                  <a:pt x="336" y="1240"/>
                </a:cubicBezTo>
                <a:cubicBezTo>
                  <a:pt x="336" y="1126"/>
                  <a:pt x="336" y="1126"/>
                  <a:pt x="336" y="1126"/>
                </a:cubicBezTo>
                <a:lnTo>
                  <a:pt x="322" y="1126"/>
                </a:lnTo>
                <a:close/>
                <a:moveTo>
                  <a:pt x="440" y="1139"/>
                </a:moveTo>
                <a:cubicBezTo>
                  <a:pt x="440" y="1126"/>
                  <a:pt x="440" y="1126"/>
                  <a:pt x="440" y="1126"/>
                </a:cubicBezTo>
                <a:cubicBezTo>
                  <a:pt x="356" y="1126"/>
                  <a:pt x="356" y="1126"/>
                  <a:pt x="356" y="1126"/>
                </a:cubicBezTo>
                <a:cubicBezTo>
                  <a:pt x="356" y="1139"/>
                  <a:pt x="356" y="1139"/>
                  <a:pt x="356" y="1139"/>
                </a:cubicBezTo>
                <a:cubicBezTo>
                  <a:pt x="390" y="1139"/>
                  <a:pt x="390" y="1139"/>
                  <a:pt x="390" y="1139"/>
                </a:cubicBezTo>
                <a:cubicBezTo>
                  <a:pt x="390" y="1240"/>
                  <a:pt x="390" y="1240"/>
                  <a:pt x="390" y="1240"/>
                </a:cubicBezTo>
                <a:cubicBezTo>
                  <a:pt x="405" y="1240"/>
                  <a:pt x="405" y="1240"/>
                  <a:pt x="405" y="1240"/>
                </a:cubicBezTo>
                <a:cubicBezTo>
                  <a:pt x="405" y="1139"/>
                  <a:pt x="405" y="1139"/>
                  <a:pt x="405" y="1139"/>
                </a:cubicBezTo>
                <a:lnTo>
                  <a:pt x="440" y="1139"/>
                </a:lnTo>
                <a:close/>
                <a:moveTo>
                  <a:pt x="505" y="1192"/>
                </a:moveTo>
                <a:cubicBezTo>
                  <a:pt x="536" y="1240"/>
                  <a:pt x="536" y="1240"/>
                  <a:pt x="536" y="1240"/>
                </a:cubicBezTo>
                <a:cubicBezTo>
                  <a:pt x="554" y="1240"/>
                  <a:pt x="554" y="1240"/>
                  <a:pt x="554" y="1240"/>
                </a:cubicBezTo>
                <a:cubicBezTo>
                  <a:pt x="522" y="1191"/>
                  <a:pt x="522" y="1191"/>
                  <a:pt x="522" y="1191"/>
                </a:cubicBezTo>
                <a:cubicBezTo>
                  <a:pt x="528" y="1190"/>
                  <a:pt x="549" y="1186"/>
                  <a:pt x="549" y="1159"/>
                </a:cubicBezTo>
                <a:cubicBezTo>
                  <a:pt x="549" y="1149"/>
                  <a:pt x="546" y="1139"/>
                  <a:pt x="537" y="1133"/>
                </a:cubicBezTo>
                <a:cubicBezTo>
                  <a:pt x="528" y="1126"/>
                  <a:pt x="519" y="1126"/>
                  <a:pt x="503" y="1126"/>
                </a:cubicBezTo>
                <a:cubicBezTo>
                  <a:pt x="460" y="1126"/>
                  <a:pt x="460" y="1126"/>
                  <a:pt x="460" y="1126"/>
                </a:cubicBezTo>
                <a:cubicBezTo>
                  <a:pt x="460" y="1240"/>
                  <a:pt x="460" y="1240"/>
                  <a:pt x="460" y="1240"/>
                </a:cubicBezTo>
                <a:cubicBezTo>
                  <a:pt x="475" y="1240"/>
                  <a:pt x="475" y="1240"/>
                  <a:pt x="475" y="1240"/>
                </a:cubicBezTo>
                <a:cubicBezTo>
                  <a:pt x="475" y="1192"/>
                  <a:pt x="475" y="1192"/>
                  <a:pt x="475" y="1192"/>
                </a:cubicBezTo>
                <a:lnTo>
                  <a:pt x="505" y="1192"/>
                </a:lnTo>
                <a:close/>
                <a:moveTo>
                  <a:pt x="475" y="1138"/>
                </a:moveTo>
                <a:cubicBezTo>
                  <a:pt x="505" y="1138"/>
                  <a:pt x="505" y="1138"/>
                  <a:pt x="505" y="1138"/>
                </a:cubicBezTo>
                <a:cubicBezTo>
                  <a:pt x="514" y="1138"/>
                  <a:pt x="521" y="1138"/>
                  <a:pt x="527" y="1143"/>
                </a:cubicBezTo>
                <a:cubicBezTo>
                  <a:pt x="534" y="1149"/>
                  <a:pt x="534" y="1156"/>
                  <a:pt x="534" y="1159"/>
                </a:cubicBezTo>
                <a:cubicBezTo>
                  <a:pt x="534" y="1168"/>
                  <a:pt x="530" y="1175"/>
                  <a:pt x="520" y="1178"/>
                </a:cubicBezTo>
                <a:cubicBezTo>
                  <a:pt x="515" y="1179"/>
                  <a:pt x="511" y="1179"/>
                  <a:pt x="506" y="1179"/>
                </a:cubicBezTo>
                <a:cubicBezTo>
                  <a:pt x="475" y="1179"/>
                  <a:pt x="475" y="1179"/>
                  <a:pt x="475" y="1179"/>
                </a:cubicBezTo>
                <a:lnTo>
                  <a:pt x="475" y="1138"/>
                </a:lnTo>
                <a:close/>
                <a:moveTo>
                  <a:pt x="689" y="1182"/>
                </a:moveTo>
                <a:cubicBezTo>
                  <a:pt x="689" y="1145"/>
                  <a:pt x="664" y="1123"/>
                  <a:pt x="631" y="1123"/>
                </a:cubicBezTo>
                <a:cubicBezTo>
                  <a:pt x="603" y="1123"/>
                  <a:pt x="574" y="1141"/>
                  <a:pt x="574" y="1183"/>
                </a:cubicBezTo>
                <a:cubicBezTo>
                  <a:pt x="574" y="1219"/>
                  <a:pt x="596" y="1243"/>
                  <a:pt x="631" y="1243"/>
                </a:cubicBezTo>
                <a:cubicBezTo>
                  <a:pt x="669" y="1243"/>
                  <a:pt x="689" y="1216"/>
                  <a:pt x="689" y="1182"/>
                </a:cubicBezTo>
                <a:close/>
                <a:moveTo>
                  <a:pt x="673" y="1182"/>
                </a:moveTo>
                <a:cubicBezTo>
                  <a:pt x="673" y="1206"/>
                  <a:pt x="662" y="1231"/>
                  <a:pt x="632" y="1231"/>
                </a:cubicBezTo>
                <a:cubicBezTo>
                  <a:pt x="602" y="1231"/>
                  <a:pt x="590" y="1207"/>
                  <a:pt x="590" y="1183"/>
                </a:cubicBezTo>
                <a:cubicBezTo>
                  <a:pt x="590" y="1157"/>
                  <a:pt x="602" y="1135"/>
                  <a:pt x="631" y="1135"/>
                </a:cubicBezTo>
                <a:cubicBezTo>
                  <a:pt x="658" y="1135"/>
                  <a:pt x="672" y="1154"/>
                  <a:pt x="673" y="1182"/>
                </a:cubicBezTo>
                <a:close/>
                <a:moveTo>
                  <a:pt x="765" y="1240"/>
                </a:moveTo>
                <a:cubicBezTo>
                  <a:pt x="805" y="1240"/>
                  <a:pt x="805" y="1240"/>
                  <a:pt x="805" y="1240"/>
                </a:cubicBezTo>
                <a:cubicBezTo>
                  <a:pt x="815" y="1240"/>
                  <a:pt x="830" y="1240"/>
                  <a:pt x="843" y="1228"/>
                </a:cubicBezTo>
                <a:cubicBezTo>
                  <a:pt x="859" y="1214"/>
                  <a:pt x="860" y="1191"/>
                  <a:pt x="860" y="1183"/>
                </a:cubicBezTo>
                <a:cubicBezTo>
                  <a:pt x="860" y="1175"/>
                  <a:pt x="859" y="1155"/>
                  <a:pt x="845" y="1140"/>
                </a:cubicBezTo>
                <a:cubicBezTo>
                  <a:pt x="832" y="1126"/>
                  <a:pt x="817" y="1126"/>
                  <a:pt x="801" y="1126"/>
                </a:cubicBezTo>
                <a:cubicBezTo>
                  <a:pt x="765" y="1126"/>
                  <a:pt x="765" y="1126"/>
                  <a:pt x="765" y="1126"/>
                </a:cubicBezTo>
                <a:lnTo>
                  <a:pt x="765" y="1240"/>
                </a:lnTo>
                <a:close/>
                <a:moveTo>
                  <a:pt x="799" y="1139"/>
                </a:moveTo>
                <a:cubicBezTo>
                  <a:pt x="807" y="1139"/>
                  <a:pt x="814" y="1139"/>
                  <a:pt x="820" y="1141"/>
                </a:cubicBezTo>
                <a:cubicBezTo>
                  <a:pt x="838" y="1147"/>
                  <a:pt x="844" y="1164"/>
                  <a:pt x="844" y="1183"/>
                </a:cubicBezTo>
                <a:cubicBezTo>
                  <a:pt x="844" y="1208"/>
                  <a:pt x="834" y="1218"/>
                  <a:pt x="827" y="1223"/>
                </a:cubicBezTo>
                <a:cubicBezTo>
                  <a:pt x="819" y="1227"/>
                  <a:pt x="811" y="1227"/>
                  <a:pt x="801" y="1227"/>
                </a:cubicBezTo>
                <a:cubicBezTo>
                  <a:pt x="781" y="1227"/>
                  <a:pt x="781" y="1227"/>
                  <a:pt x="781" y="1227"/>
                </a:cubicBezTo>
                <a:cubicBezTo>
                  <a:pt x="781" y="1139"/>
                  <a:pt x="781" y="1139"/>
                  <a:pt x="781" y="1139"/>
                </a:cubicBezTo>
                <a:lnTo>
                  <a:pt x="799" y="1139"/>
                </a:lnTo>
                <a:close/>
                <a:moveTo>
                  <a:pt x="960" y="1188"/>
                </a:moveTo>
                <a:cubicBezTo>
                  <a:pt x="960" y="1175"/>
                  <a:pt x="960" y="1175"/>
                  <a:pt x="960" y="1175"/>
                </a:cubicBezTo>
                <a:cubicBezTo>
                  <a:pt x="904" y="1175"/>
                  <a:pt x="904" y="1175"/>
                  <a:pt x="904" y="1175"/>
                </a:cubicBezTo>
                <a:cubicBezTo>
                  <a:pt x="904" y="1139"/>
                  <a:pt x="904" y="1139"/>
                  <a:pt x="904" y="1139"/>
                </a:cubicBezTo>
                <a:cubicBezTo>
                  <a:pt x="969" y="1139"/>
                  <a:pt x="969" y="1139"/>
                  <a:pt x="969" y="1139"/>
                </a:cubicBezTo>
                <a:cubicBezTo>
                  <a:pt x="969" y="1126"/>
                  <a:pt x="969" y="1126"/>
                  <a:pt x="969" y="1126"/>
                </a:cubicBezTo>
                <a:cubicBezTo>
                  <a:pt x="889" y="1126"/>
                  <a:pt x="889" y="1126"/>
                  <a:pt x="889" y="1126"/>
                </a:cubicBezTo>
                <a:cubicBezTo>
                  <a:pt x="889" y="1240"/>
                  <a:pt x="889" y="1240"/>
                  <a:pt x="889" y="1240"/>
                </a:cubicBezTo>
                <a:cubicBezTo>
                  <a:pt x="971" y="1240"/>
                  <a:pt x="971" y="1240"/>
                  <a:pt x="971" y="1240"/>
                </a:cubicBezTo>
                <a:cubicBezTo>
                  <a:pt x="971" y="1227"/>
                  <a:pt x="971" y="1227"/>
                  <a:pt x="971" y="1227"/>
                </a:cubicBezTo>
                <a:cubicBezTo>
                  <a:pt x="904" y="1227"/>
                  <a:pt x="904" y="1227"/>
                  <a:pt x="904" y="1227"/>
                </a:cubicBezTo>
                <a:cubicBezTo>
                  <a:pt x="904" y="1188"/>
                  <a:pt x="904" y="1188"/>
                  <a:pt x="904" y="1188"/>
                </a:cubicBezTo>
                <a:lnTo>
                  <a:pt x="960" y="1188"/>
                </a:lnTo>
                <a:close/>
                <a:moveTo>
                  <a:pt x="1134" y="1197"/>
                </a:moveTo>
                <a:cubicBezTo>
                  <a:pt x="1131" y="1221"/>
                  <a:pt x="1113" y="1231"/>
                  <a:pt x="1096" y="1231"/>
                </a:cubicBezTo>
                <a:cubicBezTo>
                  <a:pt x="1070" y="1231"/>
                  <a:pt x="1055" y="1211"/>
                  <a:pt x="1055" y="1182"/>
                </a:cubicBezTo>
                <a:cubicBezTo>
                  <a:pt x="1055" y="1171"/>
                  <a:pt x="1057" y="1159"/>
                  <a:pt x="1065" y="1149"/>
                </a:cubicBezTo>
                <a:cubicBezTo>
                  <a:pt x="1072" y="1140"/>
                  <a:pt x="1084" y="1135"/>
                  <a:pt x="1096" y="1135"/>
                </a:cubicBezTo>
                <a:cubicBezTo>
                  <a:pt x="1111" y="1135"/>
                  <a:pt x="1121" y="1142"/>
                  <a:pt x="1126" y="1148"/>
                </a:cubicBezTo>
                <a:cubicBezTo>
                  <a:pt x="1131" y="1153"/>
                  <a:pt x="1132" y="1157"/>
                  <a:pt x="1133" y="1161"/>
                </a:cubicBezTo>
                <a:cubicBezTo>
                  <a:pt x="1149" y="1158"/>
                  <a:pt x="1149" y="1158"/>
                  <a:pt x="1149" y="1158"/>
                </a:cubicBezTo>
                <a:cubicBezTo>
                  <a:pt x="1146" y="1150"/>
                  <a:pt x="1136" y="1123"/>
                  <a:pt x="1097" y="1123"/>
                </a:cubicBezTo>
                <a:cubicBezTo>
                  <a:pt x="1057" y="1123"/>
                  <a:pt x="1038" y="1151"/>
                  <a:pt x="1038" y="1183"/>
                </a:cubicBezTo>
                <a:cubicBezTo>
                  <a:pt x="1038" y="1215"/>
                  <a:pt x="1057" y="1243"/>
                  <a:pt x="1094" y="1243"/>
                </a:cubicBezTo>
                <a:cubicBezTo>
                  <a:pt x="1128" y="1243"/>
                  <a:pt x="1146" y="1221"/>
                  <a:pt x="1151" y="1199"/>
                </a:cubicBezTo>
                <a:lnTo>
                  <a:pt x="1134" y="1197"/>
                </a:lnTo>
                <a:close/>
                <a:moveTo>
                  <a:pt x="1245" y="1126"/>
                </a:moveTo>
                <a:cubicBezTo>
                  <a:pt x="1245" y="1194"/>
                  <a:pt x="1245" y="1194"/>
                  <a:pt x="1245" y="1194"/>
                </a:cubicBezTo>
                <a:cubicBezTo>
                  <a:pt x="1245" y="1202"/>
                  <a:pt x="1245" y="1206"/>
                  <a:pt x="1244" y="1211"/>
                </a:cubicBezTo>
                <a:cubicBezTo>
                  <a:pt x="1240" y="1224"/>
                  <a:pt x="1230" y="1230"/>
                  <a:pt x="1216" y="1230"/>
                </a:cubicBezTo>
                <a:cubicBezTo>
                  <a:pt x="1212" y="1230"/>
                  <a:pt x="1202" y="1230"/>
                  <a:pt x="1195" y="1221"/>
                </a:cubicBezTo>
                <a:cubicBezTo>
                  <a:pt x="1189" y="1214"/>
                  <a:pt x="1189" y="1205"/>
                  <a:pt x="1189" y="1195"/>
                </a:cubicBezTo>
                <a:cubicBezTo>
                  <a:pt x="1189" y="1126"/>
                  <a:pt x="1189" y="1126"/>
                  <a:pt x="1189" y="1126"/>
                </a:cubicBezTo>
                <a:cubicBezTo>
                  <a:pt x="1174" y="1126"/>
                  <a:pt x="1174" y="1126"/>
                  <a:pt x="1174" y="1126"/>
                </a:cubicBezTo>
                <a:cubicBezTo>
                  <a:pt x="1174" y="1197"/>
                  <a:pt x="1174" y="1197"/>
                  <a:pt x="1174" y="1197"/>
                </a:cubicBezTo>
                <a:cubicBezTo>
                  <a:pt x="1174" y="1210"/>
                  <a:pt x="1173" y="1218"/>
                  <a:pt x="1181" y="1228"/>
                </a:cubicBezTo>
                <a:cubicBezTo>
                  <a:pt x="1192" y="1242"/>
                  <a:pt x="1208" y="1243"/>
                  <a:pt x="1216" y="1243"/>
                </a:cubicBezTo>
                <a:cubicBezTo>
                  <a:pt x="1243" y="1243"/>
                  <a:pt x="1256" y="1228"/>
                  <a:pt x="1259" y="1214"/>
                </a:cubicBezTo>
                <a:cubicBezTo>
                  <a:pt x="1260" y="1209"/>
                  <a:pt x="1260" y="1204"/>
                  <a:pt x="1261" y="1199"/>
                </a:cubicBezTo>
                <a:cubicBezTo>
                  <a:pt x="1261" y="1126"/>
                  <a:pt x="1261" y="1126"/>
                  <a:pt x="1261" y="1126"/>
                </a:cubicBezTo>
                <a:lnTo>
                  <a:pt x="1245" y="1126"/>
                </a:lnTo>
                <a:close/>
                <a:moveTo>
                  <a:pt x="1312" y="1126"/>
                </a:moveTo>
                <a:cubicBezTo>
                  <a:pt x="1297" y="1126"/>
                  <a:pt x="1297" y="1126"/>
                  <a:pt x="1297" y="1126"/>
                </a:cubicBezTo>
                <a:cubicBezTo>
                  <a:pt x="1297" y="1240"/>
                  <a:pt x="1297" y="1240"/>
                  <a:pt x="1297" y="1240"/>
                </a:cubicBezTo>
                <a:cubicBezTo>
                  <a:pt x="1368" y="1240"/>
                  <a:pt x="1368" y="1240"/>
                  <a:pt x="1368" y="1240"/>
                </a:cubicBezTo>
                <a:cubicBezTo>
                  <a:pt x="1368" y="1227"/>
                  <a:pt x="1368" y="1227"/>
                  <a:pt x="1368" y="1227"/>
                </a:cubicBezTo>
                <a:cubicBezTo>
                  <a:pt x="1312" y="1227"/>
                  <a:pt x="1312" y="1227"/>
                  <a:pt x="1312" y="1227"/>
                </a:cubicBezTo>
                <a:lnTo>
                  <a:pt x="1312" y="1126"/>
                </a:lnTo>
                <a:close/>
                <a:moveTo>
                  <a:pt x="1442" y="1139"/>
                </a:moveTo>
                <a:cubicBezTo>
                  <a:pt x="1442" y="1126"/>
                  <a:pt x="1442" y="1126"/>
                  <a:pt x="1442" y="1126"/>
                </a:cubicBezTo>
                <a:cubicBezTo>
                  <a:pt x="1358" y="1126"/>
                  <a:pt x="1358" y="1126"/>
                  <a:pt x="1358" y="1126"/>
                </a:cubicBezTo>
                <a:cubicBezTo>
                  <a:pt x="1358" y="1139"/>
                  <a:pt x="1358" y="1139"/>
                  <a:pt x="1358" y="1139"/>
                </a:cubicBezTo>
                <a:cubicBezTo>
                  <a:pt x="1392" y="1139"/>
                  <a:pt x="1392" y="1139"/>
                  <a:pt x="1392" y="1139"/>
                </a:cubicBezTo>
                <a:cubicBezTo>
                  <a:pt x="1392" y="1240"/>
                  <a:pt x="1392" y="1240"/>
                  <a:pt x="1392" y="1240"/>
                </a:cubicBezTo>
                <a:cubicBezTo>
                  <a:pt x="1407" y="1240"/>
                  <a:pt x="1407" y="1240"/>
                  <a:pt x="1407" y="1240"/>
                </a:cubicBezTo>
                <a:cubicBezTo>
                  <a:pt x="1407" y="1139"/>
                  <a:pt x="1407" y="1139"/>
                  <a:pt x="1407" y="1139"/>
                </a:cubicBezTo>
                <a:lnTo>
                  <a:pt x="1442" y="1139"/>
                </a:lnTo>
                <a:close/>
                <a:moveTo>
                  <a:pt x="1534" y="1126"/>
                </a:moveTo>
                <a:cubicBezTo>
                  <a:pt x="1534" y="1194"/>
                  <a:pt x="1534" y="1194"/>
                  <a:pt x="1534" y="1194"/>
                </a:cubicBezTo>
                <a:cubicBezTo>
                  <a:pt x="1533" y="1202"/>
                  <a:pt x="1533" y="1206"/>
                  <a:pt x="1532" y="1211"/>
                </a:cubicBezTo>
                <a:cubicBezTo>
                  <a:pt x="1529" y="1224"/>
                  <a:pt x="1518" y="1230"/>
                  <a:pt x="1505" y="1230"/>
                </a:cubicBezTo>
                <a:cubicBezTo>
                  <a:pt x="1500" y="1230"/>
                  <a:pt x="1490" y="1230"/>
                  <a:pt x="1483" y="1221"/>
                </a:cubicBezTo>
                <a:cubicBezTo>
                  <a:pt x="1477" y="1214"/>
                  <a:pt x="1477" y="1205"/>
                  <a:pt x="1477" y="1195"/>
                </a:cubicBezTo>
                <a:cubicBezTo>
                  <a:pt x="1477" y="1126"/>
                  <a:pt x="1477" y="1126"/>
                  <a:pt x="1477" y="1126"/>
                </a:cubicBezTo>
                <a:cubicBezTo>
                  <a:pt x="1462" y="1126"/>
                  <a:pt x="1462" y="1126"/>
                  <a:pt x="1462" y="1126"/>
                </a:cubicBezTo>
                <a:cubicBezTo>
                  <a:pt x="1462" y="1197"/>
                  <a:pt x="1462" y="1197"/>
                  <a:pt x="1462" y="1197"/>
                </a:cubicBezTo>
                <a:cubicBezTo>
                  <a:pt x="1462" y="1210"/>
                  <a:pt x="1462" y="1218"/>
                  <a:pt x="1469" y="1228"/>
                </a:cubicBezTo>
                <a:cubicBezTo>
                  <a:pt x="1480" y="1242"/>
                  <a:pt x="1496" y="1243"/>
                  <a:pt x="1505" y="1243"/>
                </a:cubicBezTo>
                <a:cubicBezTo>
                  <a:pt x="1531" y="1243"/>
                  <a:pt x="1544" y="1228"/>
                  <a:pt x="1548" y="1214"/>
                </a:cubicBezTo>
                <a:cubicBezTo>
                  <a:pt x="1549" y="1209"/>
                  <a:pt x="1549" y="1204"/>
                  <a:pt x="1549" y="1199"/>
                </a:cubicBezTo>
                <a:cubicBezTo>
                  <a:pt x="1549" y="1126"/>
                  <a:pt x="1549" y="1126"/>
                  <a:pt x="1549" y="1126"/>
                </a:cubicBezTo>
                <a:lnTo>
                  <a:pt x="1534" y="1126"/>
                </a:lnTo>
                <a:close/>
                <a:moveTo>
                  <a:pt x="1631" y="1192"/>
                </a:moveTo>
                <a:cubicBezTo>
                  <a:pt x="1662" y="1240"/>
                  <a:pt x="1662" y="1240"/>
                  <a:pt x="1662" y="1240"/>
                </a:cubicBezTo>
                <a:cubicBezTo>
                  <a:pt x="1681" y="1240"/>
                  <a:pt x="1681" y="1240"/>
                  <a:pt x="1681" y="1240"/>
                </a:cubicBezTo>
                <a:cubicBezTo>
                  <a:pt x="1648" y="1191"/>
                  <a:pt x="1648" y="1191"/>
                  <a:pt x="1648" y="1191"/>
                </a:cubicBezTo>
                <a:cubicBezTo>
                  <a:pt x="1654" y="1190"/>
                  <a:pt x="1676" y="1186"/>
                  <a:pt x="1676" y="1159"/>
                </a:cubicBezTo>
                <a:cubicBezTo>
                  <a:pt x="1676" y="1149"/>
                  <a:pt x="1672" y="1139"/>
                  <a:pt x="1664" y="1133"/>
                </a:cubicBezTo>
                <a:cubicBezTo>
                  <a:pt x="1655" y="1126"/>
                  <a:pt x="1645" y="1126"/>
                  <a:pt x="1629" y="1126"/>
                </a:cubicBezTo>
                <a:cubicBezTo>
                  <a:pt x="1587" y="1126"/>
                  <a:pt x="1587" y="1126"/>
                  <a:pt x="1587" y="1126"/>
                </a:cubicBezTo>
                <a:cubicBezTo>
                  <a:pt x="1587" y="1240"/>
                  <a:pt x="1587" y="1240"/>
                  <a:pt x="1587" y="1240"/>
                </a:cubicBezTo>
                <a:cubicBezTo>
                  <a:pt x="1602" y="1240"/>
                  <a:pt x="1602" y="1240"/>
                  <a:pt x="1602" y="1240"/>
                </a:cubicBezTo>
                <a:cubicBezTo>
                  <a:pt x="1602" y="1192"/>
                  <a:pt x="1602" y="1192"/>
                  <a:pt x="1602" y="1192"/>
                </a:cubicBezTo>
                <a:lnTo>
                  <a:pt x="1631" y="1192"/>
                </a:lnTo>
                <a:close/>
                <a:moveTo>
                  <a:pt x="1602" y="1138"/>
                </a:moveTo>
                <a:cubicBezTo>
                  <a:pt x="1631" y="1138"/>
                  <a:pt x="1631" y="1138"/>
                  <a:pt x="1631" y="1138"/>
                </a:cubicBezTo>
                <a:cubicBezTo>
                  <a:pt x="1640" y="1138"/>
                  <a:pt x="1647" y="1138"/>
                  <a:pt x="1653" y="1143"/>
                </a:cubicBezTo>
                <a:cubicBezTo>
                  <a:pt x="1660" y="1149"/>
                  <a:pt x="1660" y="1156"/>
                  <a:pt x="1660" y="1159"/>
                </a:cubicBezTo>
                <a:cubicBezTo>
                  <a:pt x="1660" y="1168"/>
                  <a:pt x="1657" y="1175"/>
                  <a:pt x="1646" y="1178"/>
                </a:cubicBezTo>
                <a:cubicBezTo>
                  <a:pt x="1641" y="1179"/>
                  <a:pt x="1637" y="1179"/>
                  <a:pt x="1632" y="1179"/>
                </a:cubicBezTo>
                <a:cubicBezTo>
                  <a:pt x="1602" y="1179"/>
                  <a:pt x="1602" y="1179"/>
                  <a:pt x="1602" y="1179"/>
                </a:cubicBezTo>
                <a:lnTo>
                  <a:pt x="1602" y="1138"/>
                </a:lnTo>
                <a:close/>
                <a:moveTo>
                  <a:pt x="1775" y="1240"/>
                </a:moveTo>
                <a:cubicBezTo>
                  <a:pt x="1791" y="1240"/>
                  <a:pt x="1791" y="1240"/>
                  <a:pt x="1791" y="1240"/>
                </a:cubicBezTo>
                <a:cubicBezTo>
                  <a:pt x="1749" y="1126"/>
                  <a:pt x="1749" y="1126"/>
                  <a:pt x="1749" y="1126"/>
                </a:cubicBezTo>
                <a:cubicBezTo>
                  <a:pt x="1733" y="1126"/>
                  <a:pt x="1733" y="1126"/>
                  <a:pt x="1733" y="1126"/>
                </a:cubicBezTo>
                <a:cubicBezTo>
                  <a:pt x="1690" y="1240"/>
                  <a:pt x="1690" y="1240"/>
                  <a:pt x="1690" y="1240"/>
                </a:cubicBezTo>
                <a:cubicBezTo>
                  <a:pt x="1706" y="1240"/>
                  <a:pt x="1706" y="1240"/>
                  <a:pt x="1706" y="1240"/>
                </a:cubicBezTo>
                <a:cubicBezTo>
                  <a:pt x="1719" y="1205"/>
                  <a:pt x="1719" y="1205"/>
                  <a:pt x="1719" y="1205"/>
                </a:cubicBezTo>
                <a:cubicBezTo>
                  <a:pt x="1763" y="1205"/>
                  <a:pt x="1763" y="1205"/>
                  <a:pt x="1763" y="1205"/>
                </a:cubicBezTo>
                <a:lnTo>
                  <a:pt x="1775" y="1240"/>
                </a:lnTo>
                <a:close/>
                <a:moveTo>
                  <a:pt x="1724" y="1193"/>
                </a:moveTo>
                <a:cubicBezTo>
                  <a:pt x="1741" y="1145"/>
                  <a:pt x="1741" y="1145"/>
                  <a:pt x="1741" y="1145"/>
                </a:cubicBezTo>
                <a:cubicBezTo>
                  <a:pt x="1758" y="1193"/>
                  <a:pt x="1758" y="1193"/>
                  <a:pt x="1758" y="1193"/>
                </a:cubicBezTo>
                <a:lnTo>
                  <a:pt x="1724" y="1193"/>
                </a:lnTo>
                <a:close/>
                <a:moveTo>
                  <a:pt x="1952" y="1197"/>
                </a:moveTo>
                <a:cubicBezTo>
                  <a:pt x="1949" y="1221"/>
                  <a:pt x="1931" y="1231"/>
                  <a:pt x="1914" y="1231"/>
                </a:cubicBezTo>
                <a:cubicBezTo>
                  <a:pt x="1888" y="1231"/>
                  <a:pt x="1873" y="1211"/>
                  <a:pt x="1873" y="1182"/>
                </a:cubicBezTo>
                <a:cubicBezTo>
                  <a:pt x="1873" y="1171"/>
                  <a:pt x="1876" y="1159"/>
                  <a:pt x="1883" y="1149"/>
                </a:cubicBezTo>
                <a:cubicBezTo>
                  <a:pt x="1890" y="1140"/>
                  <a:pt x="1902" y="1135"/>
                  <a:pt x="1914" y="1135"/>
                </a:cubicBezTo>
                <a:cubicBezTo>
                  <a:pt x="1929" y="1135"/>
                  <a:pt x="1939" y="1142"/>
                  <a:pt x="1945" y="1148"/>
                </a:cubicBezTo>
                <a:cubicBezTo>
                  <a:pt x="1949" y="1153"/>
                  <a:pt x="1950" y="1157"/>
                  <a:pt x="1951" y="1161"/>
                </a:cubicBezTo>
                <a:cubicBezTo>
                  <a:pt x="1967" y="1158"/>
                  <a:pt x="1967" y="1158"/>
                  <a:pt x="1967" y="1158"/>
                </a:cubicBezTo>
                <a:cubicBezTo>
                  <a:pt x="1964" y="1150"/>
                  <a:pt x="1954" y="1123"/>
                  <a:pt x="1915" y="1123"/>
                </a:cubicBezTo>
                <a:cubicBezTo>
                  <a:pt x="1875" y="1123"/>
                  <a:pt x="1856" y="1151"/>
                  <a:pt x="1856" y="1183"/>
                </a:cubicBezTo>
                <a:cubicBezTo>
                  <a:pt x="1856" y="1215"/>
                  <a:pt x="1875" y="1243"/>
                  <a:pt x="1913" y="1243"/>
                </a:cubicBezTo>
                <a:cubicBezTo>
                  <a:pt x="1946" y="1243"/>
                  <a:pt x="1964" y="1221"/>
                  <a:pt x="1969" y="1199"/>
                </a:cubicBezTo>
                <a:lnTo>
                  <a:pt x="1952" y="1197"/>
                </a:lnTo>
                <a:close/>
                <a:moveTo>
                  <a:pt x="2103" y="1182"/>
                </a:moveTo>
                <a:cubicBezTo>
                  <a:pt x="2103" y="1145"/>
                  <a:pt x="2078" y="1123"/>
                  <a:pt x="2046" y="1123"/>
                </a:cubicBezTo>
                <a:cubicBezTo>
                  <a:pt x="2017" y="1123"/>
                  <a:pt x="1988" y="1141"/>
                  <a:pt x="1988" y="1183"/>
                </a:cubicBezTo>
                <a:cubicBezTo>
                  <a:pt x="1988" y="1219"/>
                  <a:pt x="2010" y="1243"/>
                  <a:pt x="2045" y="1243"/>
                </a:cubicBezTo>
                <a:cubicBezTo>
                  <a:pt x="2083" y="1243"/>
                  <a:pt x="2103" y="1216"/>
                  <a:pt x="2103" y="1182"/>
                </a:cubicBezTo>
                <a:close/>
                <a:moveTo>
                  <a:pt x="2087" y="1182"/>
                </a:moveTo>
                <a:cubicBezTo>
                  <a:pt x="2087" y="1206"/>
                  <a:pt x="2077" y="1231"/>
                  <a:pt x="2046" y="1231"/>
                </a:cubicBezTo>
                <a:cubicBezTo>
                  <a:pt x="2016" y="1231"/>
                  <a:pt x="2004" y="1207"/>
                  <a:pt x="2004" y="1183"/>
                </a:cubicBezTo>
                <a:cubicBezTo>
                  <a:pt x="2004" y="1157"/>
                  <a:pt x="2017" y="1135"/>
                  <a:pt x="2046" y="1135"/>
                </a:cubicBezTo>
                <a:cubicBezTo>
                  <a:pt x="2072" y="1135"/>
                  <a:pt x="2087" y="1154"/>
                  <a:pt x="2087" y="1182"/>
                </a:cubicBezTo>
                <a:close/>
                <a:moveTo>
                  <a:pt x="2209" y="1126"/>
                </a:moveTo>
                <a:cubicBezTo>
                  <a:pt x="2210" y="1218"/>
                  <a:pt x="2210" y="1218"/>
                  <a:pt x="2210" y="1218"/>
                </a:cubicBezTo>
                <a:cubicBezTo>
                  <a:pt x="2148" y="1126"/>
                  <a:pt x="2148" y="1126"/>
                  <a:pt x="2148" y="1126"/>
                </a:cubicBezTo>
                <a:cubicBezTo>
                  <a:pt x="2133" y="1126"/>
                  <a:pt x="2133" y="1126"/>
                  <a:pt x="2133" y="1126"/>
                </a:cubicBezTo>
                <a:cubicBezTo>
                  <a:pt x="2133" y="1240"/>
                  <a:pt x="2133" y="1240"/>
                  <a:pt x="2133" y="1240"/>
                </a:cubicBezTo>
                <a:cubicBezTo>
                  <a:pt x="2148" y="1240"/>
                  <a:pt x="2148" y="1240"/>
                  <a:pt x="2148" y="1240"/>
                </a:cubicBezTo>
                <a:cubicBezTo>
                  <a:pt x="2146" y="1147"/>
                  <a:pt x="2146" y="1147"/>
                  <a:pt x="2146" y="1147"/>
                </a:cubicBezTo>
                <a:cubicBezTo>
                  <a:pt x="2209" y="1240"/>
                  <a:pt x="2209" y="1240"/>
                  <a:pt x="2209" y="1240"/>
                </a:cubicBezTo>
                <a:cubicBezTo>
                  <a:pt x="2223" y="1240"/>
                  <a:pt x="2223" y="1240"/>
                  <a:pt x="2223" y="1240"/>
                </a:cubicBezTo>
                <a:cubicBezTo>
                  <a:pt x="2223" y="1126"/>
                  <a:pt x="2223" y="1126"/>
                  <a:pt x="2223" y="1126"/>
                </a:cubicBezTo>
                <a:lnTo>
                  <a:pt x="2209" y="1126"/>
                </a:lnTo>
                <a:close/>
                <a:moveTo>
                  <a:pt x="2327" y="1139"/>
                </a:moveTo>
                <a:cubicBezTo>
                  <a:pt x="2327" y="1126"/>
                  <a:pt x="2327" y="1126"/>
                  <a:pt x="2327" y="1126"/>
                </a:cubicBezTo>
                <a:cubicBezTo>
                  <a:pt x="2243" y="1126"/>
                  <a:pt x="2243" y="1126"/>
                  <a:pt x="2243" y="1126"/>
                </a:cubicBezTo>
                <a:cubicBezTo>
                  <a:pt x="2243" y="1139"/>
                  <a:pt x="2243" y="1139"/>
                  <a:pt x="2243" y="1139"/>
                </a:cubicBezTo>
                <a:cubicBezTo>
                  <a:pt x="2277" y="1139"/>
                  <a:pt x="2277" y="1139"/>
                  <a:pt x="2277" y="1139"/>
                </a:cubicBezTo>
                <a:cubicBezTo>
                  <a:pt x="2277" y="1240"/>
                  <a:pt x="2277" y="1240"/>
                  <a:pt x="2277" y="1240"/>
                </a:cubicBezTo>
                <a:cubicBezTo>
                  <a:pt x="2293" y="1240"/>
                  <a:pt x="2293" y="1240"/>
                  <a:pt x="2293" y="1240"/>
                </a:cubicBezTo>
                <a:cubicBezTo>
                  <a:pt x="2293" y="1139"/>
                  <a:pt x="2293" y="1139"/>
                  <a:pt x="2293" y="1139"/>
                </a:cubicBezTo>
                <a:lnTo>
                  <a:pt x="2327" y="1139"/>
                </a:lnTo>
                <a:close/>
                <a:moveTo>
                  <a:pt x="2418" y="1188"/>
                </a:moveTo>
                <a:cubicBezTo>
                  <a:pt x="2418" y="1175"/>
                  <a:pt x="2418" y="1175"/>
                  <a:pt x="2418" y="1175"/>
                </a:cubicBezTo>
                <a:cubicBezTo>
                  <a:pt x="2363" y="1175"/>
                  <a:pt x="2363" y="1175"/>
                  <a:pt x="2363" y="1175"/>
                </a:cubicBezTo>
                <a:cubicBezTo>
                  <a:pt x="2363" y="1139"/>
                  <a:pt x="2363" y="1139"/>
                  <a:pt x="2363" y="1139"/>
                </a:cubicBezTo>
                <a:cubicBezTo>
                  <a:pt x="2427" y="1139"/>
                  <a:pt x="2427" y="1139"/>
                  <a:pt x="2427" y="1139"/>
                </a:cubicBezTo>
                <a:cubicBezTo>
                  <a:pt x="2427" y="1126"/>
                  <a:pt x="2427" y="1126"/>
                  <a:pt x="2427" y="1126"/>
                </a:cubicBezTo>
                <a:cubicBezTo>
                  <a:pt x="2348" y="1126"/>
                  <a:pt x="2348" y="1126"/>
                  <a:pt x="2348" y="1126"/>
                </a:cubicBezTo>
                <a:cubicBezTo>
                  <a:pt x="2348" y="1240"/>
                  <a:pt x="2348" y="1240"/>
                  <a:pt x="2348" y="1240"/>
                </a:cubicBezTo>
                <a:cubicBezTo>
                  <a:pt x="2429" y="1240"/>
                  <a:pt x="2429" y="1240"/>
                  <a:pt x="2429" y="1240"/>
                </a:cubicBezTo>
                <a:cubicBezTo>
                  <a:pt x="2429" y="1227"/>
                  <a:pt x="2429" y="1227"/>
                  <a:pt x="2429" y="1227"/>
                </a:cubicBezTo>
                <a:cubicBezTo>
                  <a:pt x="2363" y="1227"/>
                  <a:pt x="2363" y="1227"/>
                  <a:pt x="2363" y="1227"/>
                </a:cubicBezTo>
                <a:cubicBezTo>
                  <a:pt x="2363" y="1188"/>
                  <a:pt x="2363" y="1188"/>
                  <a:pt x="2363" y="1188"/>
                </a:cubicBezTo>
                <a:lnTo>
                  <a:pt x="2418" y="1188"/>
                </a:lnTo>
                <a:close/>
                <a:moveTo>
                  <a:pt x="2547" y="1126"/>
                </a:moveTo>
                <a:cubicBezTo>
                  <a:pt x="2512" y="1220"/>
                  <a:pt x="2512" y="1220"/>
                  <a:pt x="2512" y="1220"/>
                </a:cubicBezTo>
                <a:cubicBezTo>
                  <a:pt x="2476" y="1126"/>
                  <a:pt x="2476" y="1126"/>
                  <a:pt x="2476" y="1126"/>
                </a:cubicBezTo>
                <a:cubicBezTo>
                  <a:pt x="2457" y="1126"/>
                  <a:pt x="2457" y="1126"/>
                  <a:pt x="2457" y="1126"/>
                </a:cubicBezTo>
                <a:cubicBezTo>
                  <a:pt x="2457" y="1240"/>
                  <a:pt x="2457" y="1240"/>
                  <a:pt x="2457" y="1240"/>
                </a:cubicBezTo>
                <a:cubicBezTo>
                  <a:pt x="2472" y="1240"/>
                  <a:pt x="2472" y="1240"/>
                  <a:pt x="2472" y="1240"/>
                </a:cubicBezTo>
                <a:cubicBezTo>
                  <a:pt x="2470" y="1146"/>
                  <a:pt x="2470" y="1146"/>
                  <a:pt x="2470" y="1146"/>
                </a:cubicBezTo>
                <a:cubicBezTo>
                  <a:pt x="2506" y="1240"/>
                  <a:pt x="2506" y="1240"/>
                  <a:pt x="2506" y="1240"/>
                </a:cubicBezTo>
                <a:cubicBezTo>
                  <a:pt x="2518" y="1240"/>
                  <a:pt x="2518" y="1240"/>
                  <a:pt x="2518" y="1240"/>
                </a:cubicBezTo>
                <a:cubicBezTo>
                  <a:pt x="2554" y="1144"/>
                  <a:pt x="2554" y="1144"/>
                  <a:pt x="2554" y="1144"/>
                </a:cubicBezTo>
                <a:cubicBezTo>
                  <a:pt x="2552" y="1240"/>
                  <a:pt x="2552" y="1240"/>
                  <a:pt x="2552" y="1240"/>
                </a:cubicBezTo>
                <a:cubicBezTo>
                  <a:pt x="2567" y="1240"/>
                  <a:pt x="2567" y="1240"/>
                  <a:pt x="2567" y="1240"/>
                </a:cubicBezTo>
                <a:cubicBezTo>
                  <a:pt x="2567" y="1126"/>
                  <a:pt x="2567" y="1126"/>
                  <a:pt x="2567" y="1126"/>
                </a:cubicBezTo>
                <a:lnTo>
                  <a:pt x="2547" y="1126"/>
                </a:lnTo>
                <a:close/>
                <a:moveTo>
                  <a:pt x="2650" y="1192"/>
                </a:moveTo>
                <a:cubicBezTo>
                  <a:pt x="2657" y="1192"/>
                  <a:pt x="2663" y="1192"/>
                  <a:pt x="2669" y="1190"/>
                </a:cubicBezTo>
                <a:cubicBezTo>
                  <a:pt x="2684" y="1185"/>
                  <a:pt x="2690" y="1171"/>
                  <a:pt x="2690" y="1158"/>
                </a:cubicBezTo>
                <a:cubicBezTo>
                  <a:pt x="2690" y="1145"/>
                  <a:pt x="2684" y="1132"/>
                  <a:pt x="2670" y="1128"/>
                </a:cubicBezTo>
                <a:cubicBezTo>
                  <a:pt x="2664" y="1126"/>
                  <a:pt x="2658" y="1126"/>
                  <a:pt x="2652" y="1126"/>
                </a:cubicBezTo>
                <a:cubicBezTo>
                  <a:pt x="2603" y="1126"/>
                  <a:pt x="2603" y="1126"/>
                  <a:pt x="2603" y="1126"/>
                </a:cubicBezTo>
                <a:cubicBezTo>
                  <a:pt x="2603" y="1240"/>
                  <a:pt x="2603" y="1240"/>
                  <a:pt x="2603" y="1240"/>
                </a:cubicBezTo>
                <a:cubicBezTo>
                  <a:pt x="2617" y="1240"/>
                  <a:pt x="2617" y="1240"/>
                  <a:pt x="2617" y="1240"/>
                </a:cubicBezTo>
                <a:cubicBezTo>
                  <a:pt x="2617" y="1192"/>
                  <a:pt x="2617" y="1192"/>
                  <a:pt x="2617" y="1192"/>
                </a:cubicBezTo>
                <a:lnTo>
                  <a:pt x="2650" y="1192"/>
                </a:lnTo>
                <a:close/>
                <a:moveTo>
                  <a:pt x="2617" y="1139"/>
                </a:moveTo>
                <a:cubicBezTo>
                  <a:pt x="2653" y="1139"/>
                  <a:pt x="2653" y="1139"/>
                  <a:pt x="2653" y="1139"/>
                </a:cubicBezTo>
                <a:cubicBezTo>
                  <a:pt x="2658" y="1139"/>
                  <a:pt x="2664" y="1139"/>
                  <a:pt x="2669" y="1143"/>
                </a:cubicBezTo>
                <a:cubicBezTo>
                  <a:pt x="2674" y="1148"/>
                  <a:pt x="2675" y="1154"/>
                  <a:pt x="2675" y="1158"/>
                </a:cubicBezTo>
                <a:cubicBezTo>
                  <a:pt x="2675" y="1164"/>
                  <a:pt x="2673" y="1169"/>
                  <a:pt x="2669" y="1173"/>
                </a:cubicBezTo>
                <a:cubicBezTo>
                  <a:pt x="2664" y="1178"/>
                  <a:pt x="2658" y="1178"/>
                  <a:pt x="2649" y="1178"/>
                </a:cubicBezTo>
                <a:cubicBezTo>
                  <a:pt x="2617" y="1178"/>
                  <a:pt x="2617" y="1178"/>
                  <a:pt x="2617" y="1178"/>
                </a:cubicBezTo>
                <a:lnTo>
                  <a:pt x="2617" y="1139"/>
                </a:lnTo>
                <a:close/>
                <a:moveTo>
                  <a:pt x="2825" y="1182"/>
                </a:moveTo>
                <a:cubicBezTo>
                  <a:pt x="2825" y="1145"/>
                  <a:pt x="2799" y="1123"/>
                  <a:pt x="2767" y="1123"/>
                </a:cubicBezTo>
                <a:cubicBezTo>
                  <a:pt x="2739" y="1123"/>
                  <a:pt x="2709" y="1141"/>
                  <a:pt x="2709" y="1183"/>
                </a:cubicBezTo>
                <a:cubicBezTo>
                  <a:pt x="2709" y="1219"/>
                  <a:pt x="2732" y="1243"/>
                  <a:pt x="2767" y="1243"/>
                </a:cubicBezTo>
                <a:cubicBezTo>
                  <a:pt x="2805" y="1243"/>
                  <a:pt x="2825" y="1216"/>
                  <a:pt x="2825" y="1182"/>
                </a:cubicBezTo>
                <a:close/>
                <a:moveTo>
                  <a:pt x="2808" y="1182"/>
                </a:moveTo>
                <a:cubicBezTo>
                  <a:pt x="2808" y="1206"/>
                  <a:pt x="2798" y="1231"/>
                  <a:pt x="2767" y="1231"/>
                </a:cubicBezTo>
                <a:cubicBezTo>
                  <a:pt x="2738" y="1231"/>
                  <a:pt x="2726" y="1207"/>
                  <a:pt x="2726" y="1183"/>
                </a:cubicBezTo>
                <a:cubicBezTo>
                  <a:pt x="2726" y="1157"/>
                  <a:pt x="2738" y="1135"/>
                  <a:pt x="2767" y="1135"/>
                </a:cubicBezTo>
                <a:cubicBezTo>
                  <a:pt x="2793" y="1135"/>
                  <a:pt x="2808" y="1154"/>
                  <a:pt x="2808" y="1182"/>
                </a:cubicBezTo>
                <a:close/>
                <a:moveTo>
                  <a:pt x="2899" y="1192"/>
                </a:moveTo>
                <a:cubicBezTo>
                  <a:pt x="2930" y="1240"/>
                  <a:pt x="2930" y="1240"/>
                  <a:pt x="2930" y="1240"/>
                </a:cubicBezTo>
                <a:cubicBezTo>
                  <a:pt x="2949" y="1240"/>
                  <a:pt x="2949" y="1240"/>
                  <a:pt x="2949" y="1240"/>
                </a:cubicBezTo>
                <a:cubicBezTo>
                  <a:pt x="2916" y="1191"/>
                  <a:pt x="2916" y="1191"/>
                  <a:pt x="2916" y="1191"/>
                </a:cubicBezTo>
                <a:cubicBezTo>
                  <a:pt x="2922" y="1190"/>
                  <a:pt x="2943" y="1186"/>
                  <a:pt x="2943" y="1159"/>
                </a:cubicBezTo>
                <a:cubicBezTo>
                  <a:pt x="2943" y="1149"/>
                  <a:pt x="2940" y="1139"/>
                  <a:pt x="2931" y="1133"/>
                </a:cubicBezTo>
                <a:cubicBezTo>
                  <a:pt x="2923" y="1126"/>
                  <a:pt x="2913" y="1126"/>
                  <a:pt x="2897" y="1126"/>
                </a:cubicBezTo>
                <a:cubicBezTo>
                  <a:pt x="2855" y="1126"/>
                  <a:pt x="2855" y="1126"/>
                  <a:pt x="2855" y="1126"/>
                </a:cubicBezTo>
                <a:cubicBezTo>
                  <a:pt x="2855" y="1240"/>
                  <a:pt x="2855" y="1240"/>
                  <a:pt x="2855" y="1240"/>
                </a:cubicBezTo>
                <a:cubicBezTo>
                  <a:pt x="2870" y="1240"/>
                  <a:pt x="2870" y="1240"/>
                  <a:pt x="2870" y="1240"/>
                </a:cubicBezTo>
                <a:cubicBezTo>
                  <a:pt x="2870" y="1192"/>
                  <a:pt x="2870" y="1192"/>
                  <a:pt x="2870" y="1192"/>
                </a:cubicBezTo>
                <a:lnTo>
                  <a:pt x="2899" y="1192"/>
                </a:lnTo>
                <a:close/>
                <a:moveTo>
                  <a:pt x="2870" y="1138"/>
                </a:moveTo>
                <a:cubicBezTo>
                  <a:pt x="2899" y="1138"/>
                  <a:pt x="2899" y="1138"/>
                  <a:pt x="2899" y="1138"/>
                </a:cubicBezTo>
                <a:cubicBezTo>
                  <a:pt x="2908" y="1138"/>
                  <a:pt x="2915" y="1138"/>
                  <a:pt x="2921" y="1143"/>
                </a:cubicBezTo>
                <a:cubicBezTo>
                  <a:pt x="2928" y="1149"/>
                  <a:pt x="2928" y="1156"/>
                  <a:pt x="2928" y="1159"/>
                </a:cubicBezTo>
                <a:cubicBezTo>
                  <a:pt x="2928" y="1168"/>
                  <a:pt x="2924" y="1175"/>
                  <a:pt x="2914" y="1178"/>
                </a:cubicBezTo>
                <a:cubicBezTo>
                  <a:pt x="2909" y="1179"/>
                  <a:pt x="2905" y="1179"/>
                  <a:pt x="2900" y="1179"/>
                </a:cubicBezTo>
                <a:cubicBezTo>
                  <a:pt x="2870" y="1179"/>
                  <a:pt x="2870" y="1179"/>
                  <a:pt x="2870" y="1179"/>
                </a:cubicBezTo>
                <a:lnTo>
                  <a:pt x="2870" y="1138"/>
                </a:lnTo>
                <a:close/>
                <a:moveTo>
                  <a:pt x="3043" y="1240"/>
                </a:moveTo>
                <a:cubicBezTo>
                  <a:pt x="3059" y="1240"/>
                  <a:pt x="3059" y="1240"/>
                  <a:pt x="3059" y="1240"/>
                </a:cubicBezTo>
                <a:cubicBezTo>
                  <a:pt x="3017" y="1126"/>
                  <a:pt x="3017" y="1126"/>
                  <a:pt x="3017" y="1126"/>
                </a:cubicBezTo>
                <a:cubicBezTo>
                  <a:pt x="3001" y="1126"/>
                  <a:pt x="3001" y="1126"/>
                  <a:pt x="3001" y="1126"/>
                </a:cubicBezTo>
                <a:cubicBezTo>
                  <a:pt x="2958" y="1240"/>
                  <a:pt x="2958" y="1240"/>
                  <a:pt x="2958" y="1240"/>
                </a:cubicBezTo>
                <a:cubicBezTo>
                  <a:pt x="2974" y="1240"/>
                  <a:pt x="2974" y="1240"/>
                  <a:pt x="2974" y="1240"/>
                </a:cubicBezTo>
                <a:cubicBezTo>
                  <a:pt x="2987" y="1205"/>
                  <a:pt x="2987" y="1205"/>
                  <a:pt x="2987" y="1205"/>
                </a:cubicBezTo>
                <a:cubicBezTo>
                  <a:pt x="3030" y="1205"/>
                  <a:pt x="3030" y="1205"/>
                  <a:pt x="3030" y="1205"/>
                </a:cubicBezTo>
                <a:lnTo>
                  <a:pt x="3043" y="1240"/>
                </a:lnTo>
                <a:close/>
                <a:moveTo>
                  <a:pt x="2992" y="1193"/>
                </a:moveTo>
                <a:cubicBezTo>
                  <a:pt x="3009" y="1145"/>
                  <a:pt x="3009" y="1145"/>
                  <a:pt x="3009" y="1145"/>
                </a:cubicBezTo>
                <a:cubicBezTo>
                  <a:pt x="3026" y="1193"/>
                  <a:pt x="3026" y="1193"/>
                  <a:pt x="3026" y="1193"/>
                </a:cubicBezTo>
                <a:lnTo>
                  <a:pt x="2992" y="1193"/>
                </a:lnTo>
                <a:close/>
                <a:moveTo>
                  <a:pt x="3009" y="1095"/>
                </a:moveTo>
                <a:cubicBezTo>
                  <a:pt x="3002" y="1115"/>
                  <a:pt x="3002" y="1115"/>
                  <a:pt x="3002" y="1115"/>
                </a:cubicBezTo>
                <a:cubicBezTo>
                  <a:pt x="3011" y="1115"/>
                  <a:pt x="3011" y="1115"/>
                  <a:pt x="3011" y="1115"/>
                </a:cubicBezTo>
                <a:cubicBezTo>
                  <a:pt x="3026" y="1095"/>
                  <a:pt x="3026" y="1095"/>
                  <a:pt x="3026" y="1095"/>
                </a:cubicBezTo>
                <a:lnTo>
                  <a:pt x="3009" y="1095"/>
                </a:lnTo>
                <a:close/>
                <a:moveTo>
                  <a:pt x="3155" y="1126"/>
                </a:moveTo>
                <a:cubicBezTo>
                  <a:pt x="3156" y="1218"/>
                  <a:pt x="3156" y="1218"/>
                  <a:pt x="3156" y="1218"/>
                </a:cubicBezTo>
                <a:cubicBezTo>
                  <a:pt x="3094" y="1126"/>
                  <a:pt x="3094" y="1126"/>
                  <a:pt x="3094" y="1126"/>
                </a:cubicBezTo>
                <a:cubicBezTo>
                  <a:pt x="3079" y="1126"/>
                  <a:pt x="3079" y="1126"/>
                  <a:pt x="3079" y="1126"/>
                </a:cubicBezTo>
                <a:cubicBezTo>
                  <a:pt x="3079" y="1240"/>
                  <a:pt x="3079" y="1240"/>
                  <a:pt x="3079" y="1240"/>
                </a:cubicBezTo>
                <a:cubicBezTo>
                  <a:pt x="3094" y="1240"/>
                  <a:pt x="3094" y="1240"/>
                  <a:pt x="3094" y="1240"/>
                </a:cubicBezTo>
                <a:cubicBezTo>
                  <a:pt x="3092" y="1147"/>
                  <a:pt x="3092" y="1147"/>
                  <a:pt x="3092" y="1147"/>
                </a:cubicBezTo>
                <a:cubicBezTo>
                  <a:pt x="3155" y="1240"/>
                  <a:pt x="3155" y="1240"/>
                  <a:pt x="3155" y="1240"/>
                </a:cubicBezTo>
                <a:cubicBezTo>
                  <a:pt x="3169" y="1240"/>
                  <a:pt x="3169" y="1240"/>
                  <a:pt x="3169" y="1240"/>
                </a:cubicBezTo>
                <a:cubicBezTo>
                  <a:pt x="3169" y="1126"/>
                  <a:pt x="3169" y="1126"/>
                  <a:pt x="3169" y="1126"/>
                </a:cubicBezTo>
                <a:lnTo>
                  <a:pt x="3155" y="1126"/>
                </a:lnTo>
                <a:close/>
                <a:moveTo>
                  <a:pt x="3278" y="1188"/>
                </a:moveTo>
                <a:cubicBezTo>
                  <a:pt x="3278" y="1175"/>
                  <a:pt x="3278" y="1175"/>
                  <a:pt x="3278" y="1175"/>
                </a:cubicBezTo>
                <a:cubicBezTo>
                  <a:pt x="3222" y="1175"/>
                  <a:pt x="3222" y="1175"/>
                  <a:pt x="3222" y="1175"/>
                </a:cubicBezTo>
                <a:cubicBezTo>
                  <a:pt x="3222" y="1139"/>
                  <a:pt x="3222" y="1139"/>
                  <a:pt x="3222" y="1139"/>
                </a:cubicBezTo>
                <a:cubicBezTo>
                  <a:pt x="3286" y="1139"/>
                  <a:pt x="3286" y="1139"/>
                  <a:pt x="3286" y="1139"/>
                </a:cubicBezTo>
                <a:cubicBezTo>
                  <a:pt x="3286" y="1126"/>
                  <a:pt x="3286" y="1126"/>
                  <a:pt x="3286" y="1126"/>
                </a:cubicBezTo>
                <a:cubicBezTo>
                  <a:pt x="3207" y="1126"/>
                  <a:pt x="3207" y="1126"/>
                  <a:pt x="3207" y="1126"/>
                </a:cubicBezTo>
                <a:cubicBezTo>
                  <a:pt x="3207" y="1240"/>
                  <a:pt x="3207" y="1240"/>
                  <a:pt x="3207" y="1240"/>
                </a:cubicBezTo>
                <a:cubicBezTo>
                  <a:pt x="3288" y="1240"/>
                  <a:pt x="3288" y="1240"/>
                  <a:pt x="3288" y="1240"/>
                </a:cubicBezTo>
                <a:cubicBezTo>
                  <a:pt x="3288" y="1227"/>
                  <a:pt x="3288" y="1227"/>
                  <a:pt x="3288" y="1227"/>
                </a:cubicBezTo>
                <a:cubicBezTo>
                  <a:pt x="3222" y="1227"/>
                  <a:pt x="3222" y="1227"/>
                  <a:pt x="3222" y="1227"/>
                </a:cubicBezTo>
                <a:cubicBezTo>
                  <a:pt x="3222" y="1188"/>
                  <a:pt x="3222" y="1188"/>
                  <a:pt x="3222" y="1188"/>
                </a:cubicBezTo>
                <a:lnTo>
                  <a:pt x="3278" y="1188"/>
                </a:lnTo>
                <a:close/>
                <a:moveTo>
                  <a:pt x="3385" y="1240"/>
                </a:moveTo>
                <a:cubicBezTo>
                  <a:pt x="3401" y="1240"/>
                  <a:pt x="3401" y="1240"/>
                  <a:pt x="3401" y="1240"/>
                </a:cubicBezTo>
                <a:cubicBezTo>
                  <a:pt x="3359" y="1126"/>
                  <a:pt x="3359" y="1126"/>
                  <a:pt x="3359" y="1126"/>
                </a:cubicBezTo>
                <a:cubicBezTo>
                  <a:pt x="3343" y="1126"/>
                  <a:pt x="3343" y="1126"/>
                  <a:pt x="3343" y="1126"/>
                </a:cubicBezTo>
                <a:cubicBezTo>
                  <a:pt x="3300" y="1240"/>
                  <a:pt x="3300" y="1240"/>
                  <a:pt x="3300" y="1240"/>
                </a:cubicBezTo>
                <a:cubicBezTo>
                  <a:pt x="3316" y="1240"/>
                  <a:pt x="3316" y="1240"/>
                  <a:pt x="3316" y="1240"/>
                </a:cubicBezTo>
                <a:cubicBezTo>
                  <a:pt x="3329" y="1205"/>
                  <a:pt x="3329" y="1205"/>
                  <a:pt x="3329" y="1205"/>
                </a:cubicBezTo>
                <a:cubicBezTo>
                  <a:pt x="3373" y="1205"/>
                  <a:pt x="3373" y="1205"/>
                  <a:pt x="3373" y="1205"/>
                </a:cubicBezTo>
                <a:lnTo>
                  <a:pt x="3385" y="1240"/>
                </a:lnTo>
                <a:close/>
                <a:moveTo>
                  <a:pt x="3334" y="1193"/>
                </a:moveTo>
                <a:cubicBezTo>
                  <a:pt x="3351" y="1145"/>
                  <a:pt x="3351" y="1145"/>
                  <a:pt x="3351" y="1145"/>
                </a:cubicBezTo>
                <a:cubicBezTo>
                  <a:pt x="3368" y="1193"/>
                  <a:pt x="3368" y="1193"/>
                  <a:pt x="3368" y="1193"/>
                </a:cubicBezTo>
                <a:lnTo>
                  <a:pt x="3334" y="1193"/>
                </a:lnTo>
                <a:close/>
              </a:path>
            </a:pathLst>
          </a:custGeom>
          <a:solidFill>
            <a:srgbClr val="FF42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GB" sz="2400"/>
          </a:p>
        </p:txBody>
      </p:sp>
      <p:grpSp>
        <p:nvGrpSpPr>
          <p:cNvPr id="39" name="Grupo 38">
            <a:extLst>
              <a:ext uri="{FF2B5EF4-FFF2-40B4-BE49-F238E27FC236}">
                <a16:creationId xmlns:a16="http://schemas.microsoft.com/office/drawing/2014/main" id="{716C4075-3041-4944-8637-23F405B6794B}"/>
              </a:ext>
            </a:extLst>
          </p:cNvPr>
          <p:cNvGrpSpPr/>
          <p:nvPr/>
        </p:nvGrpSpPr>
        <p:grpSpPr>
          <a:xfrm>
            <a:off x="2031805" y="5760075"/>
            <a:ext cx="8199524" cy="722271"/>
            <a:chOff x="380853" y="4320056"/>
            <a:chExt cx="6149643" cy="541703"/>
          </a:xfrm>
        </p:grpSpPr>
        <p:grpSp>
          <p:nvGrpSpPr>
            <p:cNvPr id="40" name="Group 38">
              <a:extLst>
                <a:ext uri="{FF2B5EF4-FFF2-40B4-BE49-F238E27FC236}">
                  <a16:creationId xmlns:a16="http://schemas.microsoft.com/office/drawing/2014/main" id="{4217144F-FE29-4321-AA0F-65B27116379E}"/>
                </a:ext>
              </a:extLst>
            </p:cNvPr>
            <p:cNvGrpSpPr/>
            <p:nvPr/>
          </p:nvGrpSpPr>
          <p:grpSpPr>
            <a:xfrm>
              <a:off x="380853" y="4320056"/>
              <a:ext cx="6103710" cy="541703"/>
              <a:chOff x="386907" y="4123300"/>
              <a:chExt cx="8320695" cy="738460"/>
            </a:xfrm>
          </p:grpSpPr>
          <p:pic>
            <p:nvPicPr>
              <p:cNvPr id="42" name="Imagen 5">
                <a:extLst>
                  <a:ext uri="{FF2B5EF4-FFF2-40B4-BE49-F238E27FC236}">
                    <a16:creationId xmlns:a16="http://schemas.microsoft.com/office/drawing/2014/main" id="{600597BD-E51B-48CE-82BE-8A3EABBAB59B}"/>
                  </a:ext>
                </a:extLst>
              </p:cNvPr>
              <p:cNvPicPr>
                <a:picLocks noChangeAspect="1"/>
              </p:cNvPicPr>
              <p:nvPr/>
            </p:nvPicPr>
            <p:blipFill rotWithShape="1">
              <a:blip r:embed="rId4"/>
              <a:srcRect l="8127" t="15646" r="6112" b="11098"/>
              <a:stretch/>
            </p:blipFill>
            <p:spPr>
              <a:xfrm>
                <a:off x="1501611" y="4315326"/>
                <a:ext cx="883696" cy="354408"/>
              </a:xfrm>
              <a:prstGeom prst="rect">
                <a:avLst/>
              </a:prstGeom>
            </p:spPr>
          </p:pic>
          <p:pic>
            <p:nvPicPr>
              <p:cNvPr id="43" name="Imagen 6">
                <a:extLst>
                  <a:ext uri="{FF2B5EF4-FFF2-40B4-BE49-F238E27FC236}">
                    <a16:creationId xmlns:a16="http://schemas.microsoft.com/office/drawing/2014/main" id="{089BAE2B-6F92-4C61-ABED-63A4D29332FB}"/>
                  </a:ext>
                </a:extLst>
              </p:cNvPr>
              <p:cNvPicPr>
                <a:picLocks noChangeAspect="1"/>
              </p:cNvPicPr>
              <p:nvPr/>
            </p:nvPicPr>
            <p:blipFill rotWithShape="1">
              <a:blip r:embed="rId5"/>
              <a:srcRect l="5656" t="27916" r="7286" b="29508"/>
              <a:stretch/>
            </p:blipFill>
            <p:spPr>
              <a:xfrm>
                <a:off x="2761551" y="4359063"/>
                <a:ext cx="1150833" cy="266934"/>
              </a:xfrm>
              <a:prstGeom prst="rect">
                <a:avLst/>
              </a:prstGeom>
            </p:spPr>
          </p:pic>
          <p:pic>
            <p:nvPicPr>
              <p:cNvPr id="44" name="Imagen 8">
                <a:extLst>
                  <a:ext uri="{FF2B5EF4-FFF2-40B4-BE49-F238E27FC236}">
                    <a16:creationId xmlns:a16="http://schemas.microsoft.com/office/drawing/2014/main" id="{84F7F9CD-97D4-423C-9007-0FBA7338988D}"/>
                  </a:ext>
                </a:extLst>
              </p:cNvPr>
              <p:cNvPicPr>
                <a:picLocks noChangeAspect="1"/>
              </p:cNvPicPr>
              <p:nvPr/>
            </p:nvPicPr>
            <p:blipFill>
              <a:blip r:embed="rId6"/>
              <a:stretch>
                <a:fillRect/>
              </a:stretch>
            </p:blipFill>
            <p:spPr>
              <a:xfrm>
                <a:off x="7409290" y="4240904"/>
                <a:ext cx="503252" cy="503252"/>
              </a:xfrm>
              <a:prstGeom prst="rect">
                <a:avLst/>
              </a:prstGeom>
            </p:spPr>
          </p:pic>
          <p:pic>
            <p:nvPicPr>
              <p:cNvPr id="45" name="Imagen 11">
                <a:extLst>
                  <a:ext uri="{FF2B5EF4-FFF2-40B4-BE49-F238E27FC236}">
                    <a16:creationId xmlns:a16="http://schemas.microsoft.com/office/drawing/2014/main" id="{B4E2D26C-5CB8-4129-87B2-433A56E6F26E}"/>
                  </a:ext>
                </a:extLst>
              </p:cNvPr>
              <p:cNvPicPr>
                <a:picLocks noChangeAspect="1"/>
              </p:cNvPicPr>
              <p:nvPr/>
            </p:nvPicPr>
            <p:blipFill rotWithShape="1">
              <a:blip r:embed="rId7"/>
              <a:srcRect l="8859" r="9030"/>
              <a:stretch/>
            </p:blipFill>
            <p:spPr>
              <a:xfrm>
                <a:off x="8288789" y="4237503"/>
                <a:ext cx="418813" cy="510055"/>
              </a:xfrm>
              <a:prstGeom prst="rect">
                <a:avLst/>
              </a:prstGeom>
            </p:spPr>
          </p:pic>
          <p:pic>
            <p:nvPicPr>
              <p:cNvPr id="46" name="Imagen 12">
                <a:extLst>
                  <a:ext uri="{FF2B5EF4-FFF2-40B4-BE49-F238E27FC236}">
                    <a16:creationId xmlns:a16="http://schemas.microsoft.com/office/drawing/2014/main" id="{C74E5FE0-961F-4AA4-878F-829383EBC974}"/>
                  </a:ext>
                </a:extLst>
              </p:cNvPr>
              <p:cNvPicPr>
                <a:picLocks noChangeAspect="1"/>
              </p:cNvPicPr>
              <p:nvPr/>
            </p:nvPicPr>
            <p:blipFill rotWithShape="1">
              <a:blip r:embed="rId8"/>
              <a:srcRect l="4100" t="5935" r="3820" b="6911"/>
              <a:stretch/>
            </p:blipFill>
            <p:spPr>
              <a:xfrm>
                <a:off x="5641383" y="4326446"/>
                <a:ext cx="508364" cy="332169"/>
              </a:xfrm>
              <a:prstGeom prst="rect">
                <a:avLst/>
              </a:prstGeom>
            </p:spPr>
          </p:pic>
          <p:pic>
            <p:nvPicPr>
              <p:cNvPr id="47" name="Picture 44">
                <a:extLst>
                  <a:ext uri="{FF2B5EF4-FFF2-40B4-BE49-F238E27FC236}">
                    <a16:creationId xmlns:a16="http://schemas.microsoft.com/office/drawing/2014/main" id="{274E1ED1-7515-42C8-A9DA-939A41316E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5991" y="4239003"/>
                <a:ext cx="507055" cy="507055"/>
              </a:xfrm>
              <a:prstGeom prst="rect">
                <a:avLst/>
              </a:prstGeom>
            </p:spPr>
          </p:pic>
          <p:pic>
            <p:nvPicPr>
              <p:cNvPr id="48" name="Picture 45">
                <a:extLst>
                  <a:ext uri="{FF2B5EF4-FFF2-40B4-BE49-F238E27FC236}">
                    <a16:creationId xmlns:a16="http://schemas.microsoft.com/office/drawing/2014/main" id="{C2113B10-CD83-48FF-A841-95E7D768EB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88628" y="4324205"/>
                <a:ext cx="976511" cy="336651"/>
              </a:xfrm>
              <a:prstGeom prst="rect">
                <a:avLst/>
              </a:prstGeom>
            </p:spPr>
          </p:pic>
          <p:pic>
            <p:nvPicPr>
              <p:cNvPr id="49" name="Picture 46">
                <a:extLst>
                  <a:ext uri="{FF2B5EF4-FFF2-40B4-BE49-F238E27FC236}">
                    <a16:creationId xmlns:a16="http://schemas.microsoft.com/office/drawing/2014/main" id="{9DC9906F-A873-41F1-9D08-AA3E639CC0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6907" y="4123300"/>
                <a:ext cx="738460" cy="738460"/>
              </a:xfrm>
              <a:prstGeom prst="rect">
                <a:avLst/>
              </a:prstGeom>
            </p:spPr>
          </p:pic>
        </p:grpSp>
        <p:pic>
          <p:nvPicPr>
            <p:cNvPr id="41" name="Picture 2" descr="Veum">
              <a:extLst>
                <a:ext uri="{FF2B5EF4-FFF2-40B4-BE49-F238E27FC236}">
                  <a16:creationId xmlns:a16="http://schemas.microsoft.com/office/drawing/2014/main" id="{EC66D43C-AB57-409E-A5D9-FBD5EEC666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0980" y="4406325"/>
              <a:ext cx="489516" cy="399144"/>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0C3613AA-6D3E-4B50-B4F5-B53B13AF8797}"/>
              </a:ext>
            </a:extLst>
          </p:cNvPr>
          <p:cNvSpPr txBox="1"/>
          <p:nvPr/>
        </p:nvSpPr>
        <p:spPr>
          <a:xfrm>
            <a:off x="953763" y="1685676"/>
            <a:ext cx="11698656" cy="3874165"/>
          </a:xfrm>
          <a:prstGeom prst="rect">
            <a:avLst/>
          </a:prstGeom>
          <a:noFill/>
        </p:spPr>
        <p:txBody>
          <a:bodyPr wrap="square" lIns="179285" tIns="143428" rIns="179285" bIns="143428" rtlCol="0">
            <a:spAutoFit/>
          </a:bodyPr>
          <a:lstStyle/>
          <a:p>
            <a:pPr defTabSz="896386">
              <a:lnSpc>
                <a:spcPct val="90000"/>
              </a:lnSpc>
              <a:spcBef>
                <a:spcPts val="588"/>
              </a:spcBef>
              <a:spcAft>
                <a:spcPts val="588"/>
              </a:spcAft>
              <a:defRPr/>
            </a:pPr>
            <a:endParaRPr lang="es-ES" sz="2745" b="1" kern="0" dirty="0">
              <a:latin typeface="Segoe UI"/>
            </a:endParaRPr>
          </a:p>
          <a:p>
            <a:pPr defTabSz="896386">
              <a:lnSpc>
                <a:spcPct val="90000"/>
              </a:lnSpc>
              <a:spcBef>
                <a:spcPts val="588"/>
              </a:spcBef>
              <a:spcAft>
                <a:spcPts val="588"/>
              </a:spcAft>
              <a:defRPr/>
            </a:pPr>
            <a:endParaRPr lang="es-ES" sz="2745" b="1" kern="0" dirty="0">
              <a:latin typeface="Segoe UI"/>
            </a:endParaRPr>
          </a:p>
          <a:p>
            <a:pPr defTabSz="896386">
              <a:lnSpc>
                <a:spcPct val="90000"/>
              </a:lnSpc>
              <a:spcBef>
                <a:spcPts val="588"/>
              </a:spcBef>
              <a:spcAft>
                <a:spcPts val="588"/>
              </a:spcAft>
              <a:defRPr/>
            </a:pPr>
            <a:endParaRPr lang="es-ES" sz="2745" b="1" kern="0" dirty="0">
              <a:latin typeface="Segoe UI"/>
            </a:endParaRPr>
          </a:p>
          <a:p>
            <a:pPr defTabSz="896386">
              <a:lnSpc>
                <a:spcPct val="90000"/>
              </a:lnSpc>
              <a:spcBef>
                <a:spcPts val="588"/>
              </a:spcBef>
              <a:spcAft>
                <a:spcPts val="588"/>
              </a:spcAft>
              <a:defRPr/>
            </a:pPr>
            <a:r>
              <a:rPr lang="es-ES" sz="2745" kern="0" dirty="0">
                <a:latin typeface="Segoe UI"/>
              </a:rPr>
              <a:t>Isabel Cabezas - </a:t>
            </a:r>
            <a:r>
              <a:rPr lang="es-ES" sz="2745" b="1" kern="0" dirty="0">
                <a:latin typeface="Segoe UI"/>
              </a:rPr>
              <a:t>@</a:t>
            </a:r>
            <a:r>
              <a:rPr lang="es-ES" sz="2745" b="1" kern="0" dirty="0" err="1">
                <a:latin typeface="Segoe UI"/>
              </a:rPr>
              <a:t>isabelcabezasm</a:t>
            </a:r>
            <a:endParaRPr lang="es-ES" sz="2745" b="1" kern="0" dirty="0">
              <a:latin typeface="Segoe UI"/>
            </a:endParaRPr>
          </a:p>
          <a:p>
            <a:pPr defTabSz="896386">
              <a:lnSpc>
                <a:spcPct val="90000"/>
              </a:lnSpc>
              <a:spcBef>
                <a:spcPts val="588"/>
              </a:spcBef>
              <a:spcAft>
                <a:spcPts val="588"/>
              </a:spcAft>
              <a:defRPr/>
            </a:pPr>
            <a:endParaRPr lang="es-ES" sz="2745" kern="0" dirty="0">
              <a:latin typeface="Segoe UI"/>
            </a:endParaRPr>
          </a:p>
          <a:p>
            <a:pPr defTabSz="896386">
              <a:lnSpc>
                <a:spcPct val="90000"/>
              </a:lnSpc>
              <a:spcBef>
                <a:spcPts val="588"/>
              </a:spcBef>
              <a:spcAft>
                <a:spcPts val="588"/>
              </a:spcAft>
              <a:defRPr/>
            </a:pPr>
            <a:r>
              <a:rPr lang="es-ES" sz="2745" kern="0" dirty="0">
                <a:latin typeface="Segoe UI"/>
              </a:rPr>
              <a:t>Juliet Moreiro   - </a:t>
            </a:r>
            <a:r>
              <a:rPr lang="es-ES" sz="2745" b="1" kern="0" dirty="0">
                <a:latin typeface="Segoe UI"/>
              </a:rPr>
              <a:t>@</a:t>
            </a:r>
            <a:r>
              <a:rPr lang="es-ES" sz="2745" b="1" kern="0" dirty="0" err="1">
                <a:latin typeface="Segoe UI"/>
              </a:rPr>
              <a:t>julietsvq</a:t>
            </a:r>
            <a:endParaRPr lang="en-US" sz="2745" b="1" kern="0" dirty="0">
              <a:latin typeface="Segoe UI"/>
            </a:endParaRPr>
          </a:p>
          <a:p>
            <a:pPr defTabSz="896386">
              <a:lnSpc>
                <a:spcPct val="90000"/>
              </a:lnSpc>
              <a:spcBef>
                <a:spcPts val="588"/>
              </a:spcBef>
              <a:spcAft>
                <a:spcPts val="588"/>
              </a:spcAft>
              <a:defRPr/>
            </a:pPr>
            <a:endParaRPr lang="es-ES" sz="2745" b="1" kern="0" dirty="0">
              <a:latin typeface="Segoe UI"/>
            </a:endParaRPr>
          </a:p>
        </p:txBody>
      </p:sp>
      <p:sp>
        <p:nvSpPr>
          <p:cNvPr id="30" name="Title 1">
            <a:extLst>
              <a:ext uri="{FF2B5EF4-FFF2-40B4-BE49-F238E27FC236}">
                <a16:creationId xmlns:a16="http://schemas.microsoft.com/office/drawing/2014/main" id="{B2DB9C7C-B93C-434E-ACB4-1DDCDEE00477}"/>
              </a:ext>
            </a:extLst>
          </p:cNvPr>
          <p:cNvSpPr txBox="1">
            <a:spLocks/>
          </p:cNvSpPr>
          <p:nvPr/>
        </p:nvSpPr>
        <p:spPr>
          <a:xfrm>
            <a:off x="-108623" y="2106366"/>
            <a:ext cx="5455570" cy="8995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s-ES" sz="5882" dirty="0">
                <a:solidFill>
                  <a:schemeClr val="tx1"/>
                </a:solidFill>
              </a:rPr>
              <a:t>¡¡Gracias!!</a:t>
            </a:r>
          </a:p>
        </p:txBody>
      </p:sp>
      <p:sp>
        <p:nvSpPr>
          <p:cNvPr id="2" name="Rectangle 1">
            <a:extLst>
              <a:ext uri="{FF2B5EF4-FFF2-40B4-BE49-F238E27FC236}">
                <a16:creationId xmlns:a16="http://schemas.microsoft.com/office/drawing/2014/main" id="{B9E38C71-6738-49E8-B844-E511026BE86B}"/>
              </a:ext>
            </a:extLst>
          </p:cNvPr>
          <p:cNvSpPr/>
          <p:nvPr/>
        </p:nvSpPr>
        <p:spPr>
          <a:xfrm>
            <a:off x="2619162" y="-38856"/>
            <a:ext cx="3750194"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Q&amp;A?</a:t>
            </a:r>
            <a:endParaRPr lang="en-US" sz="11500" b="1" cap="none" spc="0" dirty="0">
              <a:ln w="22225">
                <a:solidFill>
                  <a:schemeClr val="accent2"/>
                </a:solidFill>
                <a:prstDash val="solid"/>
              </a:ln>
              <a:solidFill>
                <a:schemeClr val="accent2">
                  <a:lumMod val="40000"/>
                  <a:lumOff val="60000"/>
                </a:schemeClr>
              </a:solidFill>
              <a:effectLst/>
            </a:endParaRPr>
          </a:p>
        </p:txBody>
      </p:sp>
      <p:sp>
        <p:nvSpPr>
          <p:cNvPr id="3" name="TextBox 2">
            <a:extLst>
              <a:ext uri="{FF2B5EF4-FFF2-40B4-BE49-F238E27FC236}">
                <a16:creationId xmlns:a16="http://schemas.microsoft.com/office/drawing/2014/main" id="{E3BCAD1B-47CE-4CA1-95E6-B62AF38EEB2B}"/>
              </a:ext>
            </a:extLst>
          </p:cNvPr>
          <p:cNvSpPr txBox="1"/>
          <p:nvPr/>
        </p:nvSpPr>
        <p:spPr>
          <a:xfrm>
            <a:off x="4826661" y="1390418"/>
            <a:ext cx="3414839" cy="369332"/>
          </a:xfrm>
          <a:prstGeom prst="rect">
            <a:avLst/>
          </a:prstGeom>
          <a:noFill/>
        </p:spPr>
        <p:txBody>
          <a:bodyPr wrap="square" rtlCol="0">
            <a:spAutoFit/>
          </a:bodyPr>
          <a:lstStyle/>
          <a:p>
            <a:r>
              <a:rPr lang="es-ES" dirty="0">
                <a:solidFill>
                  <a:schemeClr val="accent2"/>
                </a:solidFill>
              </a:rPr>
              <a:t>(Si queda que no suele pasar….)</a:t>
            </a:r>
          </a:p>
        </p:txBody>
      </p:sp>
    </p:spTree>
    <p:extLst>
      <p:ext uri="{BB962C8B-B14F-4D97-AF65-F5344CB8AC3E}">
        <p14:creationId xmlns:p14="http://schemas.microsoft.com/office/powerpoint/2010/main" val="2087496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olar bear in a zoo enclosure&#10;&#10;Description generated with very high confidence">
            <a:extLst>
              <a:ext uri="{FF2B5EF4-FFF2-40B4-BE49-F238E27FC236}">
                <a16:creationId xmlns:a16="http://schemas.microsoft.com/office/drawing/2014/main" id="{F62A83B0-22F5-4874-ACB3-E2AC28FC5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453120"/>
          </a:xfrm>
          <a:prstGeom prst="rect">
            <a:avLst/>
          </a:prstGeom>
        </p:spPr>
      </p:pic>
    </p:spTree>
    <p:extLst>
      <p:ext uri="{BB962C8B-B14F-4D97-AF65-F5344CB8AC3E}">
        <p14:creationId xmlns:p14="http://schemas.microsoft.com/office/powerpoint/2010/main" val="23260293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rock&#10;&#10;Description generated with high confidence">
            <a:extLst>
              <a:ext uri="{FF2B5EF4-FFF2-40B4-BE49-F238E27FC236}">
                <a16:creationId xmlns:a16="http://schemas.microsoft.com/office/drawing/2014/main" id="{1EC1475F-E583-40E6-AC5C-6F72717FA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3143"/>
            <a:ext cx="12416971" cy="9321006"/>
          </a:xfrm>
          <a:prstGeom prst="rect">
            <a:avLst/>
          </a:prstGeom>
        </p:spPr>
      </p:pic>
    </p:spTree>
    <p:extLst>
      <p:ext uri="{BB962C8B-B14F-4D97-AF65-F5344CB8AC3E}">
        <p14:creationId xmlns:p14="http://schemas.microsoft.com/office/powerpoint/2010/main" val="5615292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BEFFE6-132F-4CF3-A9E8-17D561C2F672}"/>
              </a:ext>
            </a:extLst>
          </p:cNvPr>
          <p:cNvPicPr>
            <a:picLocks noChangeAspect="1"/>
          </p:cNvPicPr>
          <p:nvPr/>
        </p:nvPicPr>
        <p:blipFill>
          <a:blip r:embed="rId3"/>
          <a:stretch>
            <a:fillRect/>
          </a:stretch>
        </p:blipFill>
        <p:spPr>
          <a:xfrm>
            <a:off x="3660232" y="1364343"/>
            <a:ext cx="5893005" cy="4542971"/>
          </a:xfrm>
          <a:prstGeom prst="rect">
            <a:avLst/>
          </a:prstGeom>
        </p:spPr>
      </p:pic>
    </p:spTree>
    <p:extLst>
      <p:ext uri="{BB962C8B-B14F-4D97-AF65-F5344CB8AC3E}">
        <p14:creationId xmlns:p14="http://schemas.microsoft.com/office/powerpoint/2010/main" val="321747190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7513</TotalTime>
  <Words>3293</Words>
  <Application>Microsoft Office PowerPoint</Application>
  <PresentationFormat>Widescreen</PresentationFormat>
  <Paragraphs>458</Paragraphs>
  <Slides>69</Slides>
  <Notes>63</Notes>
  <HiddenSlides>15</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Calibri</vt:lpstr>
      <vt:lpstr>Calibri Light</vt:lpstr>
      <vt:lpstr>Roboto</vt:lpstr>
      <vt:lpstr>Segoe UI</vt:lpstr>
      <vt:lpstr>Segoe UI Light</vt:lpstr>
      <vt:lpstr>Segoe UI Semibold</vt:lpstr>
      <vt:lpstr>Showcard Gothic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Situaciones inesperadas</vt:lpstr>
      <vt:lpstr>PowerPoint Presentation</vt:lpstr>
      <vt:lpstr>Vacíos legales</vt:lpstr>
      <vt:lpstr>PowerPoint Presentation</vt:lpstr>
      <vt:lpstr>Seguridad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 Cabezas Martín</dc:creator>
  <cp:lastModifiedBy>Isabel Cabezas Martín</cp:lastModifiedBy>
  <cp:revision>4</cp:revision>
  <dcterms:created xsi:type="dcterms:W3CDTF">2017-06-22T09:02:51Z</dcterms:created>
  <dcterms:modified xsi:type="dcterms:W3CDTF">2017-10-03T15:03:06Z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isacabe@microsoft.com</vt:lpwstr>
  </property>
  <property fmtid="{D5CDD505-2E9C-101B-9397-08002B2CF9AE}" pid="6" name="MSIP_Label_f42aa342-8706-4288-bd11-ebb85995028c_SetDate">
    <vt:lpwstr>2017-09-28T22:49:22.7081106+02:00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